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sldIdLst>
    <p:sldId id="256"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C006745-E5D2-4B9A-B010-9AA02AD45E57}" type="datetimeFigureOut">
              <a:rPr lang="en-GB" smtClean="0"/>
              <a:t>26/03/2020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E353FB-581B-4249-9141-01B189E7D110}" type="slidenum">
              <a:rPr lang="en-GB" smtClean="0"/>
              <a:t>‹#›</a:t>
            </a:fld>
            <a:endParaRPr lang="en-GB"/>
          </a:p>
        </p:txBody>
      </p:sp>
    </p:spTree>
    <p:extLst>
      <p:ext uri="{BB962C8B-B14F-4D97-AF65-F5344CB8AC3E}">
        <p14:creationId xmlns:p14="http://schemas.microsoft.com/office/powerpoint/2010/main" val="24522668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01851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274638"/>
            <a:ext cx="8219256" cy="1143000"/>
          </a:xfrm>
        </p:spPr>
        <p:txBody>
          <a:bodyPr/>
          <a:lstStyle>
            <a:lvl1pPr>
              <a:defRPr b="1">
                <a:solidFill>
                  <a:schemeClr val="bg1"/>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97086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15746"/>
            <a:ext cx="9144000" cy="6858000"/>
          </a:xfrm>
          <a:prstGeom prst="rect">
            <a:avLst/>
          </a:prstGeom>
        </p:spPr>
      </p:pic>
      <p:sp>
        <p:nvSpPr>
          <p:cNvPr id="2" name="Title Placeholder 1"/>
          <p:cNvSpPr>
            <a:spLocks noGrp="1"/>
          </p:cNvSpPr>
          <p:nvPr>
            <p:ph type="title"/>
          </p:nvPr>
        </p:nvSpPr>
        <p:spPr>
          <a:xfrm>
            <a:off x="457200" y="1772816"/>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3068960"/>
            <a:ext cx="8229600" cy="24768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546030413"/>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82769370"/>
      </p:ext>
    </p:extLst>
  </p:cSld>
  <p:clrMap bg1="lt1" tx1="dk1" bg2="lt2" tx2="dk2" accent1="accent1" accent2="accent2" accent3="accent3" accent4="accent4" accent5="accent5" accent6="accent6" hlink="hlink" folHlink="folHlink"/>
  <p:sldLayoutIdLst>
    <p:sldLayoutId id="214748365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1470025"/>
          </a:xfrm>
        </p:spPr>
        <p:txBody>
          <a:bodyPr/>
          <a:lstStyle/>
          <a:p>
            <a:r>
              <a:rPr lang="en-GB" dirty="0" smtClean="0">
                <a:solidFill>
                  <a:srgbClr val="0070C0"/>
                </a:solidFill>
                <a:latin typeface="Arial" panose="020B0604020202020204" pitchFamily="34" charset="0"/>
                <a:cs typeface="Arial" panose="020B0604020202020204" pitchFamily="34" charset="0"/>
              </a:rPr>
              <a:t> </a:t>
            </a:r>
            <a:r>
              <a:rPr lang="en-GB" dirty="0" smtClean="0">
                <a:solidFill>
                  <a:srgbClr val="0070C0"/>
                </a:solidFill>
                <a:latin typeface="Arial" panose="020B0604020202020204" pitchFamily="34" charset="0"/>
                <a:cs typeface="Arial" panose="020B0604020202020204" pitchFamily="34" charset="0"/>
              </a:rPr>
              <a:t>Thank You from BCHC </a:t>
            </a:r>
            <a:r>
              <a:rPr lang="en-GB" dirty="0" smtClean="0">
                <a:solidFill>
                  <a:srgbClr val="0070C0"/>
                </a:solidFill>
                <a:latin typeface="Arial" panose="020B0604020202020204" pitchFamily="34" charset="0"/>
                <a:cs typeface="Arial" panose="020B0604020202020204" pitchFamily="34" charset="0"/>
              </a:rPr>
              <a:t>Adult and Community </a:t>
            </a:r>
            <a:r>
              <a:rPr lang="en-GB" dirty="0" smtClean="0">
                <a:solidFill>
                  <a:srgbClr val="0070C0"/>
                </a:solidFill>
                <a:latin typeface="Arial" panose="020B0604020202020204" pitchFamily="34" charset="0"/>
                <a:cs typeface="Arial" panose="020B0604020202020204" pitchFamily="34" charset="0"/>
              </a:rPr>
              <a:t>Services</a:t>
            </a:r>
            <a:endParaRPr lang="en-GB" dirty="0">
              <a:solidFill>
                <a:srgbClr val="0070C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9512" y="2852936"/>
            <a:ext cx="8856984" cy="2448272"/>
          </a:xfrm>
        </p:spPr>
        <p:txBody>
          <a:bodyPr>
            <a:normAutofit fontScale="85000" lnSpcReduction="10000"/>
          </a:bodyPr>
          <a:lstStyle/>
          <a:p>
            <a:pPr marL="457200" indent="-457200" algn="l">
              <a:buFont typeface="Wingdings" panose="05000000000000000000" pitchFamily="2" charset="2"/>
              <a:buChar char="ü"/>
            </a:pPr>
            <a:r>
              <a:rPr lang="en-GB" dirty="0" smtClean="0">
                <a:latin typeface="Arial" panose="020B0604020202020204" pitchFamily="34" charset="0"/>
                <a:cs typeface="Arial" panose="020B0604020202020204" pitchFamily="34" charset="0"/>
              </a:rPr>
              <a:t>STAY SAFE and ALWAYS work within your limitations</a:t>
            </a:r>
          </a:p>
          <a:p>
            <a:pPr algn="l"/>
            <a:endParaRPr lang="en-GB" dirty="0" smtClean="0">
              <a:latin typeface="Arial" panose="020B0604020202020204" pitchFamily="34" charset="0"/>
              <a:cs typeface="Arial" panose="020B0604020202020204" pitchFamily="34" charset="0"/>
            </a:endParaRPr>
          </a:p>
          <a:p>
            <a:pPr marL="457200" indent="-457200" algn="l">
              <a:buFont typeface="Wingdings" panose="05000000000000000000" pitchFamily="2" charset="2"/>
              <a:buChar char="ü"/>
            </a:pPr>
            <a:r>
              <a:rPr lang="en-GB" dirty="0" smtClean="0">
                <a:latin typeface="Arial" panose="020B0604020202020204" pitchFamily="34" charset="0"/>
                <a:cs typeface="Arial" panose="020B0604020202020204" pitchFamily="34" charset="0"/>
              </a:rPr>
              <a:t>ALWAYS ask for help / advice </a:t>
            </a:r>
            <a:r>
              <a:rPr lang="en-GB" dirty="0" smtClean="0">
                <a:latin typeface="Arial" panose="020B0604020202020204" pitchFamily="34" charset="0"/>
                <a:cs typeface="Arial" panose="020B0604020202020204" pitchFamily="34" charset="0"/>
              </a:rPr>
              <a:t>if </a:t>
            </a:r>
            <a:r>
              <a:rPr lang="en-GB" dirty="0" smtClean="0">
                <a:latin typeface="Arial" panose="020B0604020202020204" pitchFamily="34" charset="0"/>
                <a:cs typeface="Arial" panose="020B0604020202020204" pitchFamily="34" charset="0"/>
              </a:rPr>
              <a:t>needed</a:t>
            </a:r>
          </a:p>
          <a:p>
            <a:pPr algn="l"/>
            <a:endParaRPr lang="en-GB" dirty="0" smtClean="0">
              <a:latin typeface="Arial" panose="020B0604020202020204" pitchFamily="34" charset="0"/>
              <a:cs typeface="Arial" panose="020B0604020202020204" pitchFamily="34" charset="0"/>
            </a:endParaRPr>
          </a:p>
          <a:p>
            <a:pPr marL="457200" indent="-457200" algn="l">
              <a:buFont typeface="Wingdings" panose="05000000000000000000" pitchFamily="2" charset="2"/>
              <a:buChar char="ü"/>
            </a:pPr>
            <a:r>
              <a:rPr lang="en-GB" dirty="0" smtClean="0">
                <a:latin typeface="Arial" panose="020B0604020202020204" pitchFamily="34" charset="0"/>
                <a:cs typeface="Arial" panose="020B0604020202020204" pitchFamily="34" charset="0"/>
              </a:rPr>
              <a:t>Refer to BCHC virtual campus </a:t>
            </a:r>
            <a:r>
              <a:rPr lang="en-GB" dirty="0" smtClean="0">
                <a:latin typeface="Arial" panose="020B0604020202020204" pitchFamily="34" charset="0"/>
                <a:cs typeface="Arial" panose="020B0604020202020204" pitchFamily="34" charset="0"/>
              </a:rPr>
              <a:t>for further resources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877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COVID 19 Community Guidance </a:t>
            </a:r>
            <a:endParaRPr lang="en-GB"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ü"/>
            </a:pPr>
            <a:r>
              <a:rPr lang="en-GB" dirty="0"/>
              <a:t>All clinical staff to check temperature each </a:t>
            </a:r>
            <a:r>
              <a:rPr lang="en-GB" dirty="0" smtClean="0"/>
              <a:t>morning (37.8 or above contact line manager)</a:t>
            </a:r>
          </a:p>
          <a:p>
            <a:pPr>
              <a:buFont typeface="Wingdings" panose="05000000000000000000" pitchFamily="2" charset="2"/>
              <a:buChar char="ü"/>
            </a:pPr>
            <a:endParaRPr lang="en-GB" dirty="0"/>
          </a:p>
          <a:p>
            <a:pPr>
              <a:buFont typeface="Wingdings" panose="05000000000000000000" pitchFamily="2" charset="2"/>
              <a:buChar char="ü"/>
            </a:pPr>
            <a:r>
              <a:rPr lang="en-GB" dirty="0"/>
              <a:t>Ring </a:t>
            </a:r>
            <a:r>
              <a:rPr lang="en-GB" dirty="0" smtClean="0"/>
              <a:t>patients ahead </a:t>
            </a:r>
            <a:r>
              <a:rPr lang="en-GB" dirty="0"/>
              <a:t>of every </a:t>
            </a:r>
            <a:r>
              <a:rPr lang="en-GB" dirty="0" smtClean="0"/>
              <a:t>visit ‘do you have anew persistent cough or fever?’</a:t>
            </a:r>
          </a:p>
          <a:p>
            <a:pPr>
              <a:buFont typeface="Wingdings" panose="05000000000000000000" pitchFamily="2" charset="2"/>
              <a:buChar char="ü"/>
            </a:pPr>
            <a:endParaRPr lang="en-GB" dirty="0"/>
          </a:p>
          <a:p>
            <a:pPr>
              <a:buFont typeface="Wingdings" panose="05000000000000000000" pitchFamily="2" charset="2"/>
              <a:buChar char="ü"/>
            </a:pPr>
            <a:r>
              <a:rPr lang="en-GB" dirty="0"/>
              <a:t>PPE </a:t>
            </a:r>
            <a:r>
              <a:rPr lang="en-GB" dirty="0" smtClean="0"/>
              <a:t>as per flow chart for </a:t>
            </a:r>
            <a:r>
              <a:rPr lang="en-GB" dirty="0"/>
              <a:t>symptomatic or confirmed </a:t>
            </a:r>
            <a:r>
              <a:rPr lang="en-GB" dirty="0" smtClean="0"/>
              <a:t>cases</a:t>
            </a:r>
            <a:endParaRPr lang="en-GB" dirty="0"/>
          </a:p>
          <a:p>
            <a:pPr marL="0" indent="0">
              <a:buNone/>
            </a:pPr>
            <a:r>
              <a:rPr lang="en-GB" dirty="0"/>
              <a:t>Use orange clinical waste bag for PPE, double bag for disposal in either household waste if agreed by patient or place in red box in boot of car and dispose of in clinical waste at a Trust site</a:t>
            </a:r>
          </a:p>
          <a:p>
            <a:endParaRPr lang="en-GB" dirty="0"/>
          </a:p>
        </p:txBody>
      </p:sp>
    </p:spTree>
    <p:extLst>
      <p:ext uri="{BB962C8B-B14F-4D97-AF65-F5344CB8AC3E}">
        <p14:creationId xmlns:p14="http://schemas.microsoft.com/office/powerpoint/2010/main" val="1759527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5452" t="10959" r="6231" b="52911"/>
          <a:stretch/>
        </p:blipFill>
        <p:spPr bwMode="auto">
          <a:xfrm>
            <a:off x="1259632" y="2017078"/>
            <a:ext cx="6480720" cy="3435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3"/>
          <p:cNvSpPr>
            <a:spLocks noGrp="1"/>
          </p:cNvSpPr>
          <p:nvPr>
            <p:ph type="title"/>
          </p:nvPr>
        </p:nvSpPr>
        <p:spPr>
          <a:xfrm>
            <a:off x="457200" y="274638"/>
            <a:ext cx="8219256" cy="1143000"/>
          </a:xfrm>
        </p:spPr>
        <p:txBody>
          <a:bodyPr>
            <a:normAutofit fontScale="90000"/>
          </a:bodyPr>
          <a:lstStyle/>
          <a:p>
            <a:r>
              <a:rPr lang="en-GB" dirty="0" smtClean="0">
                <a:latin typeface="Arial" panose="020B0604020202020204" pitchFamily="34" charset="0"/>
                <a:cs typeface="Arial" panose="020B0604020202020204" pitchFamily="34" charset="0"/>
              </a:rPr>
              <a:t>Welcome To Community Nursing</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7656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122</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Custom Design</vt:lpstr>
      <vt:lpstr> Thank You from BCHC Adult and Community Services</vt:lpstr>
      <vt:lpstr>COVID 19 Community Guidance </vt:lpstr>
      <vt:lpstr>Welcome To Community Nursing</vt:lpstr>
    </vt:vector>
  </TitlesOfParts>
  <Company>Birmingham Community Healthcare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Pike Jason</dc:creator>
  <cp:lastModifiedBy>samantha.tullett</cp:lastModifiedBy>
  <cp:revision>13</cp:revision>
  <dcterms:created xsi:type="dcterms:W3CDTF">2018-11-07T11:33:08Z</dcterms:created>
  <dcterms:modified xsi:type="dcterms:W3CDTF">2020-03-26T19:21:33Z</dcterms:modified>
</cp:coreProperties>
</file>