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03" r:id="rId2"/>
    <p:sldId id="2704" r:id="rId3"/>
    <p:sldId id="2705" r:id="rId4"/>
    <p:sldId id="2706" r:id="rId5"/>
    <p:sldId id="270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13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98800-0DDA-4F3D-ADE3-633D3A492F52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12081-4411-463B-BDAA-59BE2C58C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05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B43B7E-8783-44BB-AB44-3E7D52FF1DA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6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34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2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82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19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27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14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08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31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49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39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6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1D92A3-B819-4002-B8BC-D1921C01D640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5C2B26-CB57-4401-9CCB-27F1C2F8A2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49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Rlon4LbHOPo?feature=shared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062664" cy="1470025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421" y="1799303"/>
            <a:ext cx="6400800" cy="23892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Handover</a:t>
            </a:r>
          </a:p>
          <a:p>
            <a:r>
              <a:rPr lang="en-GB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rounds</a:t>
            </a:r>
          </a:p>
          <a:p>
            <a:r>
              <a:rPr lang="en-GB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Huddles 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23" y="5729312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6" descr="Green Christmas Holly Leaves - Free Clip Art | Christmas clipart free,  Christmas clipart, Christmas images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2" descr="Prime Minister's Office, 10 Downing Street - GOV.U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4" descr="Prime Minister's Office, 10 Downing Street - GOV.U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" descr="Devon residents urged, “Get Boosted Now” - Devon CC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" name="Picture 13" descr="A4 BCHC NHS 20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444" y="298180"/>
            <a:ext cx="3077191" cy="1114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E8A276C-1B54-B37D-D2A0-58F5B54521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6084" y="5445224"/>
            <a:ext cx="2233893" cy="113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9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92" y="5729310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412955"/>
            <a:ext cx="8523088" cy="416320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HANDOVER GUIDANCE</a:t>
            </a:r>
            <a:b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2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-82609" y="412955"/>
            <a:ext cx="8903314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Handover to start promptly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Allow between 30 – 45 minutes depending on size of team                    ALL Team members on duty to attend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Mobile Phones to be on silent unless expecting urgent call                     No other conversations to take place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Landlines phones should not be answered by clinical staff                 Handover action log to be reviewed from previous days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Team diary and allocation sheet to be allocated to a team member     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Senior team member to facilitate handover using a Confirm and Challenge approach documenting actions on Action log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043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86" y="5709421"/>
            <a:ext cx="4439985" cy="1012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23088" cy="712643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Handover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65AA-8417-42B6-93BE-0215F7A21DC9}" type="slidenum">
              <a:rPr lang="en-GB" smtClean="0"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3B6029-5DB1-6D65-7908-A7DC7F55486F}"/>
              </a:ext>
            </a:extLst>
          </p:cNvPr>
          <p:cNvSpPr txBox="1"/>
          <p:nvPr/>
        </p:nvSpPr>
        <p:spPr>
          <a:xfrm>
            <a:off x="240686" y="947884"/>
            <a:ext cx="8523088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Relevant changes only to be reported: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	-New Patients  - Discharges  - Follow up visits  - Patient concerns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Hospital admissions RIP and High risk Patients list to be documented on a board   Update pressure ulcer board/Safety boards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Ensure pm calls are accounted for verbally with each staff member</a:t>
            </a:r>
          </a:p>
          <a:p>
            <a:pPr>
              <a:spcAft>
                <a:spcPts val="600"/>
              </a:spcAft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02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33A66B-8320-9267-C0B7-2E278D71C284}"/>
              </a:ext>
            </a:extLst>
          </p:cNvPr>
          <p:cNvSpPr txBox="1"/>
          <p:nvPr/>
        </p:nvSpPr>
        <p:spPr>
          <a:xfrm>
            <a:off x="2286000" y="3105835"/>
            <a:ext cx="4572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SBAR</a:t>
            </a:r>
          </a:p>
          <a:p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https://youtu.be/Rlon4LbHOPo?feature=shared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213ADD-32A0-5687-7919-A59C9D4A5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53" y="5987845"/>
            <a:ext cx="3052916" cy="7694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50D570-D3E6-7B72-3892-B15022F9F6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9923" y="100752"/>
            <a:ext cx="3864076" cy="100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2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DA8B30-7604-FDED-28DD-122FD4484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929" y="0"/>
            <a:ext cx="3775586" cy="8849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093982-A1DF-4DF0-CC8D-3E2ADDB1986B}"/>
              </a:ext>
            </a:extLst>
          </p:cNvPr>
          <p:cNvSpPr txBox="1"/>
          <p:nvPr/>
        </p:nvSpPr>
        <p:spPr>
          <a:xfrm>
            <a:off x="707922" y="1035973"/>
            <a:ext cx="713821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4">
                    <a:lumMod val="75000"/>
                  </a:schemeClr>
                </a:solidFill>
              </a:rPr>
              <a:t>HUDDLES:</a:t>
            </a:r>
          </a:p>
          <a:p>
            <a:r>
              <a:rPr lang="en-GB" sz="2400" dirty="0"/>
              <a:t>What is the purpose of a huddle?</a:t>
            </a:r>
          </a:p>
          <a:p>
            <a:r>
              <a:rPr lang="en-GB" sz="2400" dirty="0"/>
              <a:t>A huddle is a short, stand-up meeting — 10 minutes or less — that is typically used once at the start of each workday in a clinical setting and gives teams a way to actively manage quality and safety, including a review of important standard work such as checklists.</a:t>
            </a:r>
          </a:p>
          <a:p>
            <a:endParaRPr lang="en-GB" sz="2400" dirty="0"/>
          </a:p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Clinical Rounds CAT TOOLS/PDR 1-1s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58C7A1-679D-C4BE-2A72-1DB0AC21E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410" y="5817615"/>
            <a:ext cx="3048264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93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231</Words>
  <Application>Microsoft Office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 </vt:lpstr>
      <vt:lpstr>HANDOVER GUIDANCE </vt:lpstr>
      <vt:lpstr>     Handover</vt:lpstr>
      <vt:lpstr>PowerPoint Presentation</vt:lpstr>
      <vt:lpstr>PowerPoint Presentation</vt:lpstr>
    </vt:vector>
  </TitlesOfParts>
  <Company>BCHC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SHELTON, Richard (BIRMINGHAM COMMUNITY HEALTHCARE NHS FOUNDATION TRUST)</dc:creator>
  <cp:lastModifiedBy>Guru Bhapinder</cp:lastModifiedBy>
  <cp:revision>2</cp:revision>
  <dcterms:created xsi:type="dcterms:W3CDTF">2024-05-09T13:31:35Z</dcterms:created>
  <dcterms:modified xsi:type="dcterms:W3CDTF">2025-01-14T20:51:43Z</dcterms:modified>
</cp:coreProperties>
</file>