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4" r:id="rId4"/>
  </p:sldMasterIdLst>
  <p:notesMasterIdLst>
    <p:notesMasterId r:id="rId19"/>
  </p:notesMasterIdLst>
  <p:sldIdLst>
    <p:sldId id="305" r:id="rId5"/>
    <p:sldId id="283" r:id="rId6"/>
    <p:sldId id="293" r:id="rId7"/>
    <p:sldId id="262" r:id="rId8"/>
    <p:sldId id="278" r:id="rId9"/>
    <p:sldId id="299" r:id="rId10"/>
    <p:sldId id="273" r:id="rId11"/>
    <p:sldId id="303" r:id="rId12"/>
    <p:sldId id="285" r:id="rId13"/>
    <p:sldId id="286" r:id="rId14"/>
    <p:sldId id="289" r:id="rId15"/>
    <p:sldId id="290" r:id="rId16"/>
    <p:sldId id="301" r:id="rId17"/>
    <p:sldId id="304"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6CB59D-7DFD-EE49-863E-6052F89EC4E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3" name="Date Placeholder 2">
            <a:extLst>
              <a:ext uri="{FF2B5EF4-FFF2-40B4-BE49-F238E27FC236}">
                <a16:creationId xmlns:a16="http://schemas.microsoft.com/office/drawing/2014/main" id="{A88C062D-603F-3D5A-3D34-B9429F61AE07}"/>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196E90A3-77AA-4DA4-AFBB-429186A95A1A}" type="datetime1">
              <a:rPr lang="en-GB"/>
              <a:pPr lvl="0"/>
              <a:t>01/05/2025</a:t>
            </a:fld>
            <a:endParaRPr lang="en-GB"/>
          </a:p>
        </p:txBody>
      </p:sp>
      <p:sp>
        <p:nvSpPr>
          <p:cNvPr id="4" name="Slide Image Placeholder 3">
            <a:extLst>
              <a:ext uri="{FF2B5EF4-FFF2-40B4-BE49-F238E27FC236}">
                <a16:creationId xmlns:a16="http://schemas.microsoft.com/office/drawing/2014/main" id="{05C20259-70CE-6258-D491-5E2EA6476BE8}"/>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CAEA8C46-28EC-1780-68DC-1426D5529EB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11445DC-0587-7992-9FBD-D4542338865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7" name="Slide Number Placeholder 6">
            <a:extLst>
              <a:ext uri="{FF2B5EF4-FFF2-40B4-BE49-F238E27FC236}">
                <a16:creationId xmlns:a16="http://schemas.microsoft.com/office/drawing/2014/main" id="{D5E7B569-7E1A-9C12-2C4C-5714416C463D}"/>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12A6F326-37CA-4944-9DD1-F7D8C98EB13E}" type="slidenum">
              <a:t>‹#›</a:t>
            </a:fld>
            <a:endParaRPr lang="en-GB"/>
          </a:p>
        </p:txBody>
      </p:sp>
    </p:spTree>
    <p:extLst>
      <p:ext uri="{BB962C8B-B14F-4D97-AF65-F5344CB8AC3E}">
        <p14:creationId xmlns:p14="http://schemas.microsoft.com/office/powerpoint/2010/main" val="403191939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4ADF-267B-9243-63EC-86ECD78CED1F}"/>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47192F3B-2DBC-3E37-FC72-A58E100B360E}"/>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D142FD78-0781-CD90-5A83-448D671C0A55}"/>
              </a:ext>
            </a:extLst>
          </p:cNvPr>
          <p:cNvSpPr txBox="1">
            <a:spLocks noGrp="1"/>
          </p:cNvSpPr>
          <p:nvPr>
            <p:ph type="dt" sz="half" idx="7"/>
          </p:nvPr>
        </p:nvSpPr>
        <p:spPr/>
        <p:txBody>
          <a:bodyPr/>
          <a:lstStyle>
            <a:lvl1pPr>
              <a:defRPr/>
            </a:lvl1pPr>
          </a:lstStyle>
          <a:p>
            <a:pPr lvl="0"/>
            <a:fld id="{56EE2B91-5EB5-4959-9FA8-78A268E8EF7D}" type="datetime1">
              <a:rPr lang="en-GB"/>
              <a:pPr lvl="0"/>
              <a:t>01/05/2025</a:t>
            </a:fld>
            <a:endParaRPr lang="en-GB"/>
          </a:p>
        </p:txBody>
      </p:sp>
      <p:sp>
        <p:nvSpPr>
          <p:cNvPr id="5" name="Footer Placeholder 4">
            <a:extLst>
              <a:ext uri="{FF2B5EF4-FFF2-40B4-BE49-F238E27FC236}">
                <a16:creationId xmlns:a16="http://schemas.microsoft.com/office/drawing/2014/main" id="{FF7E3605-7ECD-8628-6204-0F36125E9F7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258DA63-D7F6-C2BE-2BAE-99D98F399F46}"/>
              </a:ext>
            </a:extLst>
          </p:cNvPr>
          <p:cNvSpPr txBox="1">
            <a:spLocks noGrp="1"/>
          </p:cNvSpPr>
          <p:nvPr>
            <p:ph type="sldNum" sz="quarter" idx="8"/>
          </p:nvPr>
        </p:nvSpPr>
        <p:spPr/>
        <p:txBody>
          <a:bodyPr/>
          <a:lstStyle>
            <a:lvl1pPr>
              <a:defRPr/>
            </a:lvl1pPr>
          </a:lstStyle>
          <a:p>
            <a:pPr lvl="0"/>
            <a:fld id="{DA2BA648-C09D-4E45-BA35-74978B19978C}" type="slidenum">
              <a:t>‹#›</a:t>
            </a:fld>
            <a:endParaRPr lang="en-GB"/>
          </a:p>
        </p:txBody>
      </p:sp>
    </p:spTree>
    <p:extLst>
      <p:ext uri="{BB962C8B-B14F-4D97-AF65-F5344CB8AC3E}">
        <p14:creationId xmlns:p14="http://schemas.microsoft.com/office/powerpoint/2010/main" val="117878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EA9C-3F0D-310D-1878-1AA564E24ED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DB31A03-80FB-26A1-4638-45D87B9630D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9CEB23-0205-B1E0-B064-4DCC2BF57006}"/>
              </a:ext>
            </a:extLst>
          </p:cNvPr>
          <p:cNvSpPr txBox="1">
            <a:spLocks noGrp="1"/>
          </p:cNvSpPr>
          <p:nvPr>
            <p:ph type="dt" sz="half" idx="7"/>
          </p:nvPr>
        </p:nvSpPr>
        <p:spPr/>
        <p:txBody>
          <a:bodyPr/>
          <a:lstStyle>
            <a:lvl1pPr>
              <a:defRPr/>
            </a:lvl1pPr>
          </a:lstStyle>
          <a:p>
            <a:pPr lvl="0"/>
            <a:fld id="{235DEB98-81C9-4A45-BE49-9F1C4D58DAB6}" type="datetime1">
              <a:rPr lang="en-GB"/>
              <a:pPr lvl="0"/>
              <a:t>01/05/2025</a:t>
            </a:fld>
            <a:endParaRPr lang="en-GB"/>
          </a:p>
        </p:txBody>
      </p:sp>
      <p:sp>
        <p:nvSpPr>
          <p:cNvPr id="5" name="Footer Placeholder 4">
            <a:extLst>
              <a:ext uri="{FF2B5EF4-FFF2-40B4-BE49-F238E27FC236}">
                <a16:creationId xmlns:a16="http://schemas.microsoft.com/office/drawing/2014/main" id="{8E727517-957F-3AAE-E28E-DCA64803C12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05E8965-70F0-3BF6-A676-518CAF8AEF0A}"/>
              </a:ext>
            </a:extLst>
          </p:cNvPr>
          <p:cNvSpPr txBox="1">
            <a:spLocks noGrp="1"/>
          </p:cNvSpPr>
          <p:nvPr>
            <p:ph type="sldNum" sz="quarter" idx="8"/>
          </p:nvPr>
        </p:nvSpPr>
        <p:spPr/>
        <p:txBody>
          <a:bodyPr/>
          <a:lstStyle>
            <a:lvl1pPr>
              <a:defRPr/>
            </a:lvl1pPr>
          </a:lstStyle>
          <a:p>
            <a:pPr lvl="0"/>
            <a:fld id="{8BEB7528-522A-4D56-868F-7BADE015C692}" type="slidenum">
              <a:t>‹#›</a:t>
            </a:fld>
            <a:endParaRPr lang="en-GB"/>
          </a:p>
        </p:txBody>
      </p:sp>
    </p:spTree>
    <p:extLst>
      <p:ext uri="{BB962C8B-B14F-4D97-AF65-F5344CB8AC3E}">
        <p14:creationId xmlns:p14="http://schemas.microsoft.com/office/powerpoint/2010/main" val="396222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FC8E98-91F5-735E-B68C-7A8B7B7C593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F8E562C-48D9-F057-8A47-EFF6F42CFE7F}"/>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C63F00-940F-D78C-A8FC-EE570E630564}"/>
              </a:ext>
            </a:extLst>
          </p:cNvPr>
          <p:cNvSpPr txBox="1">
            <a:spLocks noGrp="1"/>
          </p:cNvSpPr>
          <p:nvPr>
            <p:ph type="dt" sz="half" idx="7"/>
          </p:nvPr>
        </p:nvSpPr>
        <p:spPr/>
        <p:txBody>
          <a:bodyPr/>
          <a:lstStyle>
            <a:lvl1pPr>
              <a:defRPr/>
            </a:lvl1pPr>
          </a:lstStyle>
          <a:p>
            <a:pPr lvl="0"/>
            <a:fld id="{1DD16739-6ADF-4BBE-9A7A-542B17BA3694}" type="datetime1">
              <a:rPr lang="en-GB"/>
              <a:pPr lvl="0"/>
              <a:t>01/05/2025</a:t>
            </a:fld>
            <a:endParaRPr lang="en-GB"/>
          </a:p>
        </p:txBody>
      </p:sp>
      <p:sp>
        <p:nvSpPr>
          <p:cNvPr id="5" name="Footer Placeholder 4">
            <a:extLst>
              <a:ext uri="{FF2B5EF4-FFF2-40B4-BE49-F238E27FC236}">
                <a16:creationId xmlns:a16="http://schemas.microsoft.com/office/drawing/2014/main" id="{E7E524C0-EA9F-38C4-93CD-1446318920D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2F2B57C-553C-F674-13B0-79CCA0029B37}"/>
              </a:ext>
            </a:extLst>
          </p:cNvPr>
          <p:cNvSpPr txBox="1">
            <a:spLocks noGrp="1"/>
          </p:cNvSpPr>
          <p:nvPr>
            <p:ph type="sldNum" sz="quarter" idx="8"/>
          </p:nvPr>
        </p:nvSpPr>
        <p:spPr/>
        <p:txBody>
          <a:bodyPr/>
          <a:lstStyle>
            <a:lvl1pPr>
              <a:defRPr/>
            </a:lvl1pPr>
          </a:lstStyle>
          <a:p>
            <a:pPr lvl="0"/>
            <a:fld id="{B70BCE4B-24E0-48BB-9B6D-E58EF6203BD7}" type="slidenum">
              <a:t>‹#›</a:t>
            </a:fld>
            <a:endParaRPr lang="en-GB"/>
          </a:p>
        </p:txBody>
      </p:sp>
    </p:spTree>
    <p:extLst>
      <p:ext uri="{BB962C8B-B14F-4D97-AF65-F5344CB8AC3E}">
        <p14:creationId xmlns:p14="http://schemas.microsoft.com/office/powerpoint/2010/main" val="193772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A039-F87A-BAE9-557E-A47718946C4C}"/>
              </a:ext>
            </a:extLst>
          </p:cNvPr>
          <p:cNvSpPr txBox="1">
            <a:spLocks noGrp="1"/>
          </p:cNvSpPr>
          <p:nvPr>
            <p:ph type="ctrTitle"/>
          </p:nvPr>
        </p:nvSpPr>
        <p:spPr>
          <a:xfrm>
            <a:off x="914400" y="1122361"/>
            <a:ext cx="10363196"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5FBD2EC8-3264-F7F0-2E67-D2F9E5115777}"/>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71AAAE89-73B7-A02C-2507-5BD7DDC036C6}"/>
              </a:ext>
            </a:extLst>
          </p:cNvPr>
          <p:cNvSpPr txBox="1">
            <a:spLocks noGrp="1"/>
          </p:cNvSpPr>
          <p:nvPr>
            <p:ph type="dt" sz="half" idx="7"/>
          </p:nvPr>
        </p:nvSpPr>
        <p:spPr/>
        <p:txBody>
          <a:bodyPr/>
          <a:lstStyle>
            <a:lvl1pPr>
              <a:defRPr/>
            </a:lvl1pPr>
          </a:lstStyle>
          <a:p>
            <a:pPr lvl="0"/>
            <a:fld id="{24ED1250-EFCB-46C4-BE9F-0AD8EF23A5CA}" type="datetime1">
              <a:rPr lang="en-US"/>
              <a:pPr lvl="0"/>
              <a:t>5/1/2025</a:t>
            </a:fld>
            <a:endParaRPr lang="en-US"/>
          </a:p>
        </p:txBody>
      </p:sp>
      <p:sp>
        <p:nvSpPr>
          <p:cNvPr id="5" name="Footer Placeholder 4">
            <a:extLst>
              <a:ext uri="{FF2B5EF4-FFF2-40B4-BE49-F238E27FC236}">
                <a16:creationId xmlns:a16="http://schemas.microsoft.com/office/drawing/2014/main" id="{FD463262-2166-504F-E1A1-F0E473F8D06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2B52E3A-1B67-8BA9-98D6-C448BA5B55EE}"/>
              </a:ext>
            </a:extLst>
          </p:cNvPr>
          <p:cNvSpPr txBox="1">
            <a:spLocks noGrp="1"/>
          </p:cNvSpPr>
          <p:nvPr>
            <p:ph type="sldNum" sz="quarter" idx="8"/>
          </p:nvPr>
        </p:nvSpPr>
        <p:spPr/>
        <p:txBody>
          <a:bodyPr/>
          <a:lstStyle>
            <a:lvl1pPr>
              <a:defRPr/>
            </a:lvl1pPr>
          </a:lstStyle>
          <a:p>
            <a:pPr lvl="0"/>
            <a:fld id="{06509101-8F95-461C-9C0C-D373F3703A52}" type="slidenum">
              <a:t>‹#›</a:t>
            </a:fld>
            <a:endParaRPr lang="en-US"/>
          </a:p>
        </p:txBody>
      </p:sp>
    </p:spTree>
    <p:extLst>
      <p:ext uri="{BB962C8B-B14F-4D97-AF65-F5344CB8AC3E}">
        <p14:creationId xmlns:p14="http://schemas.microsoft.com/office/powerpoint/2010/main" val="343496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2A37-17AE-8A52-3C31-5A5A8C5613B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7B7BC23-A1BC-05BB-72D4-C1971673801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17AE5-6FDE-C9AD-6711-24513A7D3B36}"/>
              </a:ext>
            </a:extLst>
          </p:cNvPr>
          <p:cNvSpPr txBox="1">
            <a:spLocks noGrp="1"/>
          </p:cNvSpPr>
          <p:nvPr>
            <p:ph type="dt" sz="half" idx="7"/>
          </p:nvPr>
        </p:nvSpPr>
        <p:spPr/>
        <p:txBody>
          <a:bodyPr/>
          <a:lstStyle>
            <a:lvl1pPr>
              <a:defRPr/>
            </a:lvl1pPr>
          </a:lstStyle>
          <a:p>
            <a:pPr lvl="0"/>
            <a:fld id="{F9C18E03-2204-4D94-B514-9BD161D7791D}" type="datetime1">
              <a:rPr lang="en-US"/>
              <a:pPr lvl="0"/>
              <a:t>5/1/2025</a:t>
            </a:fld>
            <a:endParaRPr lang="en-US"/>
          </a:p>
        </p:txBody>
      </p:sp>
      <p:sp>
        <p:nvSpPr>
          <p:cNvPr id="5" name="Footer Placeholder 4">
            <a:extLst>
              <a:ext uri="{FF2B5EF4-FFF2-40B4-BE49-F238E27FC236}">
                <a16:creationId xmlns:a16="http://schemas.microsoft.com/office/drawing/2014/main" id="{D56576E2-B5CD-5694-1349-104938972C4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CE068EF-6DA1-0E90-4471-E784D2405244}"/>
              </a:ext>
            </a:extLst>
          </p:cNvPr>
          <p:cNvSpPr txBox="1">
            <a:spLocks noGrp="1"/>
          </p:cNvSpPr>
          <p:nvPr>
            <p:ph type="sldNum" sz="quarter" idx="8"/>
          </p:nvPr>
        </p:nvSpPr>
        <p:spPr/>
        <p:txBody>
          <a:bodyPr/>
          <a:lstStyle>
            <a:lvl1pPr>
              <a:defRPr/>
            </a:lvl1pPr>
          </a:lstStyle>
          <a:p>
            <a:pPr lvl="0"/>
            <a:fld id="{D9DFBBF4-8270-4045-A88F-3811063B0B11}" type="slidenum">
              <a:t>‹#›</a:t>
            </a:fld>
            <a:endParaRPr lang="en-US"/>
          </a:p>
        </p:txBody>
      </p:sp>
    </p:spTree>
    <p:extLst>
      <p:ext uri="{BB962C8B-B14F-4D97-AF65-F5344CB8AC3E}">
        <p14:creationId xmlns:p14="http://schemas.microsoft.com/office/powerpoint/2010/main" val="34330815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3E1B-774A-A83F-DBA3-83F487B29A84}"/>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469AA7F0-64BE-33C1-586A-A2A3838A1AE5}"/>
              </a:ext>
            </a:extLst>
          </p:cNvPr>
          <p:cNvSpPr txBox="1">
            <a:spLocks noGrp="1"/>
          </p:cNvSpPr>
          <p:nvPr>
            <p:ph type="body" idx="1"/>
          </p:nvPr>
        </p:nvSpPr>
        <p:spPr>
          <a:xfrm>
            <a:off x="831847" y="4589465"/>
            <a:ext cx="10515600" cy="1500182"/>
          </a:xfrm>
        </p:spPr>
        <p:txBody>
          <a:bodyPr/>
          <a:lstStyle>
            <a:lvl1pPr marL="0" indent="0">
              <a:buNone/>
              <a:defRPr sz="2400"/>
            </a:lvl1pPr>
          </a:lstStyle>
          <a:p>
            <a:pPr lvl="0"/>
            <a:r>
              <a:rPr lang="en-US"/>
              <a:t>Click to edit Master text styles</a:t>
            </a:r>
          </a:p>
        </p:txBody>
      </p:sp>
      <p:sp>
        <p:nvSpPr>
          <p:cNvPr id="4" name="Date Placeholder 3">
            <a:extLst>
              <a:ext uri="{FF2B5EF4-FFF2-40B4-BE49-F238E27FC236}">
                <a16:creationId xmlns:a16="http://schemas.microsoft.com/office/drawing/2014/main" id="{58CE4278-F89D-2C38-FDC6-2761D9392FD8}"/>
              </a:ext>
            </a:extLst>
          </p:cNvPr>
          <p:cNvSpPr txBox="1">
            <a:spLocks noGrp="1"/>
          </p:cNvSpPr>
          <p:nvPr>
            <p:ph type="dt" sz="half" idx="7"/>
          </p:nvPr>
        </p:nvSpPr>
        <p:spPr/>
        <p:txBody>
          <a:bodyPr/>
          <a:lstStyle>
            <a:lvl1pPr>
              <a:defRPr/>
            </a:lvl1pPr>
          </a:lstStyle>
          <a:p>
            <a:pPr lvl="0"/>
            <a:fld id="{3B164517-A7EE-4513-BD25-0C97EDA3AD42}" type="datetime1">
              <a:rPr lang="en-US"/>
              <a:pPr lvl="0"/>
              <a:t>5/1/2025</a:t>
            </a:fld>
            <a:endParaRPr lang="en-US"/>
          </a:p>
        </p:txBody>
      </p:sp>
      <p:sp>
        <p:nvSpPr>
          <p:cNvPr id="5" name="Footer Placeholder 4">
            <a:extLst>
              <a:ext uri="{FF2B5EF4-FFF2-40B4-BE49-F238E27FC236}">
                <a16:creationId xmlns:a16="http://schemas.microsoft.com/office/drawing/2014/main" id="{B2414E92-14AC-A183-D67C-5C2F4861494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948689E-50B3-4909-A88F-AF9F47AB2CBF}"/>
              </a:ext>
            </a:extLst>
          </p:cNvPr>
          <p:cNvSpPr txBox="1">
            <a:spLocks noGrp="1"/>
          </p:cNvSpPr>
          <p:nvPr>
            <p:ph type="sldNum" sz="quarter" idx="8"/>
          </p:nvPr>
        </p:nvSpPr>
        <p:spPr/>
        <p:txBody>
          <a:bodyPr/>
          <a:lstStyle>
            <a:lvl1pPr>
              <a:defRPr/>
            </a:lvl1pPr>
          </a:lstStyle>
          <a:p>
            <a:pPr lvl="0"/>
            <a:fld id="{BAF921BE-D460-429C-9505-228A4835471B}" type="slidenum">
              <a:t>‹#›</a:t>
            </a:fld>
            <a:endParaRPr lang="en-US"/>
          </a:p>
        </p:txBody>
      </p:sp>
    </p:spTree>
    <p:extLst>
      <p:ext uri="{BB962C8B-B14F-4D97-AF65-F5344CB8AC3E}">
        <p14:creationId xmlns:p14="http://schemas.microsoft.com/office/powerpoint/2010/main" val="320005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B433-3C09-71DA-E2D3-BB84BFB1E707}"/>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205F9164-DED3-0A28-18FC-B192BDFD826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8253B-5650-B06B-12CB-2B9044BF8AAD}"/>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3788C7D-FA32-A7D1-037F-D34E2EBF223B}"/>
              </a:ext>
            </a:extLst>
          </p:cNvPr>
          <p:cNvSpPr txBox="1">
            <a:spLocks noGrp="1"/>
          </p:cNvSpPr>
          <p:nvPr>
            <p:ph type="dt" sz="half" idx="7"/>
          </p:nvPr>
        </p:nvSpPr>
        <p:spPr/>
        <p:txBody>
          <a:bodyPr/>
          <a:lstStyle>
            <a:lvl1pPr>
              <a:defRPr/>
            </a:lvl1pPr>
          </a:lstStyle>
          <a:p>
            <a:pPr lvl="0"/>
            <a:fld id="{2C6B3ABE-BD05-4D5A-A66A-C77E88E00872}" type="datetime1">
              <a:rPr lang="en-US"/>
              <a:pPr lvl="0"/>
              <a:t>5/1/2025</a:t>
            </a:fld>
            <a:endParaRPr lang="en-US"/>
          </a:p>
        </p:txBody>
      </p:sp>
      <p:sp>
        <p:nvSpPr>
          <p:cNvPr id="6" name="Footer Placeholder 4">
            <a:extLst>
              <a:ext uri="{FF2B5EF4-FFF2-40B4-BE49-F238E27FC236}">
                <a16:creationId xmlns:a16="http://schemas.microsoft.com/office/drawing/2014/main" id="{575DEF68-3699-2A80-1501-B14E1054A89F}"/>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6EB98AF3-7CD4-80AA-695B-91889B3478F8}"/>
              </a:ext>
            </a:extLst>
          </p:cNvPr>
          <p:cNvSpPr txBox="1">
            <a:spLocks noGrp="1"/>
          </p:cNvSpPr>
          <p:nvPr>
            <p:ph type="sldNum" sz="quarter" idx="8"/>
          </p:nvPr>
        </p:nvSpPr>
        <p:spPr/>
        <p:txBody>
          <a:bodyPr/>
          <a:lstStyle>
            <a:lvl1pPr>
              <a:defRPr/>
            </a:lvl1pPr>
          </a:lstStyle>
          <a:p>
            <a:pPr lvl="0"/>
            <a:fld id="{D9B6B6B5-5ED9-424F-B425-F091A774E831}" type="slidenum">
              <a:t>‹#›</a:t>
            </a:fld>
            <a:endParaRPr lang="en-US"/>
          </a:p>
        </p:txBody>
      </p:sp>
    </p:spTree>
    <p:extLst>
      <p:ext uri="{BB962C8B-B14F-4D97-AF65-F5344CB8AC3E}">
        <p14:creationId xmlns:p14="http://schemas.microsoft.com/office/powerpoint/2010/main" val="226243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D00C-FE5F-CF52-A0D1-20602F29E1A1}"/>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D510D435-9704-DA49-54DF-84EB9F1BAF97}"/>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987B358A-899E-8666-6B80-1878482AB60C}"/>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6DF80-FDD4-B044-0BCD-D303E62B97E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C4E03881-FE40-619B-29BE-A5CD83EDD454}"/>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B99F93B-232B-BE3F-BA7E-AA8D1BD38EC2}"/>
              </a:ext>
            </a:extLst>
          </p:cNvPr>
          <p:cNvSpPr txBox="1">
            <a:spLocks noGrp="1"/>
          </p:cNvSpPr>
          <p:nvPr>
            <p:ph type="dt" sz="half" idx="7"/>
          </p:nvPr>
        </p:nvSpPr>
        <p:spPr/>
        <p:txBody>
          <a:bodyPr/>
          <a:lstStyle>
            <a:lvl1pPr>
              <a:defRPr/>
            </a:lvl1pPr>
          </a:lstStyle>
          <a:p>
            <a:pPr lvl="0"/>
            <a:fld id="{D0350799-B1F0-4C0A-AFEF-A8768A905116}" type="datetime1">
              <a:rPr lang="en-US"/>
              <a:pPr lvl="0"/>
              <a:t>5/1/2025</a:t>
            </a:fld>
            <a:endParaRPr lang="en-US"/>
          </a:p>
        </p:txBody>
      </p:sp>
      <p:sp>
        <p:nvSpPr>
          <p:cNvPr id="8" name="Footer Placeholder 4">
            <a:extLst>
              <a:ext uri="{FF2B5EF4-FFF2-40B4-BE49-F238E27FC236}">
                <a16:creationId xmlns:a16="http://schemas.microsoft.com/office/drawing/2014/main" id="{543B0061-9E8B-B62F-F75A-6B3C61A95379}"/>
              </a:ext>
            </a:extLst>
          </p:cNvPr>
          <p:cNvSpPr txBox="1">
            <a:spLocks noGrp="1"/>
          </p:cNvSpPr>
          <p:nvPr>
            <p:ph type="ftr" sz="quarter" idx="9"/>
          </p:nvPr>
        </p:nvSpPr>
        <p:spPr/>
        <p:txBody>
          <a:bodyPr/>
          <a:lstStyle>
            <a:lvl1pPr>
              <a:defRPr/>
            </a:lvl1pPr>
          </a:lstStyle>
          <a:p>
            <a:pPr lvl="0"/>
            <a:endParaRPr lang="en-US"/>
          </a:p>
        </p:txBody>
      </p:sp>
      <p:sp>
        <p:nvSpPr>
          <p:cNvPr id="9" name="Slide Number Placeholder 5">
            <a:extLst>
              <a:ext uri="{FF2B5EF4-FFF2-40B4-BE49-F238E27FC236}">
                <a16:creationId xmlns:a16="http://schemas.microsoft.com/office/drawing/2014/main" id="{BE2D614F-543B-24F9-4F85-58A72B95088B}"/>
              </a:ext>
            </a:extLst>
          </p:cNvPr>
          <p:cNvSpPr txBox="1">
            <a:spLocks noGrp="1"/>
          </p:cNvSpPr>
          <p:nvPr>
            <p:ph type="sldNum" sz="quarter" idx="8"/>
          </p:nvPr>
        </p:nvSpPr>
        <p:spPr/>
        <p:txBody>
          <a:bodyPr/>
          <a:lstStyle>
            <a:lvl1pPr>
              <a:defRPr/>
            </a:lvl1pPr>
          </a:lstStyle>
          <a:p>
            <a:pPr lvl="0"/>
            <a:fld id="{ACAF2A30-13CC-4489-96E3-3F174519C119}" type="slidenum">
              <a:t>‹#›</a:t>
            </a:fld>
            <a:endParaRPr lang="en-US"/>
          </a:p>
        </p:txBody>
      </p:sp>
    </p:spTree>
    <p:extLst>
      <p:ext uri="{BB962C8B-B14F-4D97-AF65-F5344CB8AC3E}">
        <p14:creationId xmlns:p14="http://schemas.microsoft.com/office/powerpoint/2010/main" val="2488669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3F6C-5697-7BE1-F89D-EF8B0664DCE2}"/>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AF48AD06-6D45-0CD4-F30B-E704AD30C3B1}"/>
              </a:ext>
            </a:extLst>
          </p:cNvPr>
          <p:cNvSpPr txBox="1">
            <a:spLocks noGrp="1"/>
          </p:cNvSpPr>
          <p:nvPr>
            <p:ph type="dt" sz="half" idx="7"/>
          </p:nvPr>
        </p:nvSpPr>
        <p:spPr/>
        <p:txBody>
          <a:bodyPr/>
          <a:lstStyle>
            <a:lvl1pPr>
              <a:defRPr/>
            </a:lvl1pPr>
          </a:lstStyle>
          <a:p>
            <a:pPr lvl="0"/>
            <a:fld id="{E29D0766-F444-49C9-9C8C-E7F403B10A4B}" type="datetime1">
              <a:rPr lang="en-US"/>
              <a:pPr lvl="0"/>
              <a:t>5/1/2025</a:t>
            </a:fld>
            <a:endParaRPr lang="en-US"/>
          </a:p>
        </p:txBody>
      </p:sp>
      <p:sp>
        <p:nvSpPr>
          <p:cNvPr id="4" name="Footer Placeholder 4">
            <a:extLst>
              <a:ext uri="{FF2B5EF4-FFF2-40B4-BE49-F238E27FC236}">
                <a16:creationId xmlns:a16="http://schemas.microsoft.com/office/drawing/2014/main" id="{D28FB8EC-3261-3674-6D2A-EFFCB39794DD}"/>
              </a:ext>
            </a:extLst>
          </p:cNvPr>
          <p:cNvSpPr txBox="1">
            <a:spLocks noGrp="1"/>
          </p:cNvSpPr>
          <p:nvPr>
            <p:ph type="ftr" sz="quarter" idx="9"/>
          </p:nvPr>
        </p:nvSpPr>
        <p:spPr/>
        <p:txBody>
          <a:bodyPr/>
          <a:lstStyle>
            <a:lvl1pPr>
              <a:defRPr/>
            </a:lvl1pPr>
          </a:lstStyle>
          <a:p>
            <a:pPr lvl="0"/>
            <a:endParaRPr lang="en-US"/>
          </a:p>
        </p:txBody>
      </p:sp>
      <p:sp>
        <p:nvSpPr>
          <p:cNvPr id="5" name="Slide Number Placeholder 5">
            <a:extLst>
              <a:ext uri="{FF2B5EF4-FFF2-40B4-BE49-F238E27FC236}">
                <a16:creationId xmlns:a16="http://schemas.microsoft.com/office/drawing/2014/main" id="{12AD137E-AECD-29C0-3EF1-3BC47E9ED084}"/>
              </a:ext>
            </a:extLst>
          </p:cNvPr>
          <p:cNvSpPr txBox="1">
            <a:spLocks noGrp="1"/>
          </p:cNvSpPr>
          <p:nvPr>
            <p:ph type="sldNum" sz="quarter" idx="8"/>
          </p:nvPr>
        </p:nvSpPr>
        <p:spPr/>
        <p:txBody>
          <a:bodyPr/>
          <a:lstStyle>
            <a:lvl1pPr>
              <a:defRPr/>
            </a:lvl1pPr>
          </a:lstStyle>
          <a:p>
            <a:pPr lvl="0"/>
            <a:fld id="{8EA8BDF3-C0CA-4F03-974E-F36253EB2BA4}" type="slidenum">
              <a:t>‹#›</a:t>
            </a:fld>
            <a:endParaRPr lang="en-US"/>
          </a:p>
        </p:txBody>
      </p:sp>
    </p:spTree>
    <p:extLst>
      <p:ext uri="{BB962C8B-B14F-4D97-AF65-F5344CB8AC3E}">
        <p14:creationId xmlns:p14="http://schemas.microsoft.com/office/powerpoint/2010/main" val="1632735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2BBBC5-E84C-3C49-F6FB-3ABB957EC9DE}"/>
              </a:ext>
            </a:extLst>
          </p:cNvPr>
          <p:cNvSpPr txBox="1">
            <a:spLocks noGrp="1"/>
          </p:cNvSpPr>
          <p:nvPr>
            <p:ph type="dt" sz="half" idx="7"/>
          </p:nvPr>
        </p:nvSpPr>
        <p:spPr/>
        <p:txBody>
          <a:bodyPr/>
          <a:lstStyle>
            <a:lvl1pPr>
              <a:defRPr/>
            </a:lvl1pPr>
          </a:lstStyle>
          <a:p>
            <a:pPr lvl="0"/>
            <a:fld id="{5ABD7444-709D-446C-875A-0DCA3E2B4B22}" type="datetime1">
              <a:rPr lang="en-US"/>
              <a:pPr lvl="0"/>
              <a:t>5/1/2025</a:t>
            </a:fld>
            <a:endParaRPr lang="en-US"/>
          </a:p>
        </p:txBody>
      </p:sp>
      <p:sp>
        <p:nvSpPr>
          <p:cNvPr id="3" name="Footer Placeholder 4">
            <a:extLst>
              <a:ext uri="{FF2B5EF4-FFF2-40B4-BE49-F238E27FC236}">
                <a16:creationId xmlns:a16="http://schemas.microsoft.com/office/drawing/2014/main" id="{A0CBB584-2FCF-0B56-FF06-6E9754C8858F}"/>
              </a:ext>
            </a:extLst>
          </p:cNvPr>
          <p:cNvSpPr txBox="1">
            <a:spLocks noGrp="1"/>
          </p:cNvSpPr>
          <p:nvPr>
            <p:ph type="ftr" sz="quarter" idx="9"/>
          </p:nvPr>
        </p:nvSpPr>
        <p:spPr/>
        <p:txBody>
          <a:bodyPr/>
          <a:lstStyle>
            <a:lvl1pPr>
              <a:defRPr/>
            </a:lvl1pPr>
          </a:lstStyle>
          <a:p>
            <a:pPr lvl="0"/>
            <a:endParaRPr lang="en-US"/>
          </a:p>
        </p:txBody>
      </p:sp>
      <p:sp>
        <p:nvSpPr>
          <p:cNvPr id="4" name="Slide Number Placeholder 5">
            <a:extLst>
              <a:ext uri="{FF2B5EF4-FFF2-40B4-BE49-F238E27FC236}">
                <a16:creationId xmlns:a16="http://schemas.microsoft.com/office/drawing/2014/main" id="{7FA7FD50-85B2-BF07-C910-57B043EB866D}"/>
              </a:ext>
            </a:extLst>
          </p:cNvPr>
          <p:cNvSpPr txBox="1">
            <a:spLocks noGrp="1"/>
          </p:cNvSpPr>
          <p:nvPr>
            <p:ph type="sldNum" sz="quarter" idx="8"/>
          </p:nvPr>
        </p:nvSpPr>
        <p:spPr/>
        <p:txBody>
          <a:bodyPr/>
          <a:lstStyle>
            <a:lvl1pPr>
              <a:defRPr/>
            </a:lvl1pPr>
          </a:lstStyle>
          <a:p>
            <a:pPr lvl="0"/>
            <a:fld id="{E5AEDE7C-11D3-47AB-83A1-6CCCF8395200}" type="slidenum">
              <a:t>‹#›</a:t>
            </a:fld>
            <a:endParaRPr lang="en-US"/>
          </a:p>
        </p:txBody>
      </p:sp>
    </p:spTree>
    <p:extLst>
      <p:ext uri="{BB962C8B-B14F-4D97-AF65-F5344CB8AC3E}">
        <p14:creationId xmlns:p14="http://schemas.microsoft.com/office/powerpoint/2010/main" val="422178169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86FB-3619-682E-0FED-23985A4AA0C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DE5BFC16-556A-9A92-B432-56B905104A8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F9F59F-B3DE-5601-49ED-8A79692F43D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C5B48C5B-CCC0-9A0E-DE7C-DB3E5B86F474}"/>
              </a:ext>
            </a:extLst>
          </p:cNvPr>
          <p:cNvSpPr txBox="1">
            <a:spLocks noGrp="1"/>
          </p:cNvSpPr>
          <p:nvPr>
            <p:ph type="dt" sz="half" idx="7"/>
          </p:nvPr>
        </p:nvSpPr>
        <p:spPr/>
        <p:txBody>
          <a:bodyPr/>
          <a:lstStyle>
            <a:lvl1pPr>
              <a:defRPr/>
            </a:lvl1pPr>
          </a:lstStyle>
          <a:p>
            <a:pPr lvl="0"/>
            <a:fld id="{3523A517-5601-41D2-A4BA-4F6974E6CB4F}" type="datetime1">
              <a:rPr lang="en-US"/>
              <a:pPr lvl="0"/>
              <a:t>5/1/2025</a:t>
            </a:fld>
            <a:endParaRPr lang="en-US"/>
          </a:p>
        </p:txBody>
      </p:sp>
      <p:sp>
        <p:nvSpPr>
          <p:cNvPr id="6" name="Footer Placeholder 4">
            <a:extLst>
              <a:ext uri="{FF2B5EF4-FFF2-40B4-BE49-F238E27FC236}">
                <a16:creationId xmlns:a16="http://schemas.microsoft.com/office/drawing/2014/main" id="{2153FD35-3330-A293-5678-84D1E2E4E7D4}"/>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4F976725-E2A7-A83A-E64A-9688C16A0042}"/>
              </a:ext>
            </a:extLst>
          </p:cNvPr>
          <p:cNvSpPr txBox="1">
            <a:spLocks noGrp="1"/>
          </p:cNvSpPr>
          <p:nvPr>
            <p:ph type="sldNum" sz="quarter" idx="8"/>
          </p:nvPr>
        </p:nvSpPr>
        <p:spPr/>
        <p:txBody>
          <a:bodyPr/>
          <a:lstStyle>
            <a:lvl1pPr>
              <a:defRPr/>
            </a:lvl1pPr>
          </a:lstStyle>
          <a:p>
            <a:pPr lvl="0"/>
            <a:fld id="{493218C9-177E-48D9-B642-0A53B31BA7E4}" type="slidenum">
              <a:t>‹#›</a:t>
            </a:fld>
            <a:endParaRPr lang="en-US"/>
          </a:p>
        </p:txBody>
      </p:sp>
    </p:spTree>
    <p:extLst>
      <p:ext uri="{BB962C8B-B14F-4D97-AF65-F5344CB8AC3E}">
        <p14:creationId xmlns:p14="http://schemas.microsoft.com/office/powerpoint/2010/main" val="221951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61A4-2953-2CC5-16D6-1E233F3D7C2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9E4BC26-C90C-11C4-9C79-8A306C15DC6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AA004F-3AA3-0D33-E758-02953AC207A6}"/>
              </a:ext>
            </a:extLst>
          </p:cNvPr>
          <p:cNvSpPr txBox="1">
            <a:spLocks noGrp="1"/>
          </p:cNvSpPr>
          <p:nvPr>
            <p:ph type="dt" sz="half" idx="7"/>
          </p:nvPr>
        </p:nvSpPr>
        <p:spPr/>
        <p:txBody>
          <a:bodyPr/>
          <a:lstStyle>
            <a:lvl1pPr>
              <a:defRPr/>
            </a:lvl1pPr>
          </a:lstStyle>
          <a:p>
            <a:pPr lvl="0"/>
            <a:fld id="{AFB36A8F-5111-448E-AA2D-AFBC26BAE578}" type="datetime1">
              <a:rPr lang="en-GB"/>
              <a:pPr lvl="0"/>
              <a:t>01/05/2025</a:t>
            </a:fld>
            <a:endParaRPr lang="en-GB"/>
          </a:p>
        </p:txBody>
      </p:sp>
      <p:sp>
        <p:nvSpPr>
          <p:cNvPr id="5" name="Footer Placeholder 4">
            <a:extLst>
              <a:ext uri="{FF2B5EF4-FFF2-40B4-BE49-F238E27FC236}">
                <a16:creationId xmlns:a16="http://schemas.microsoft.com/office/drawing/2014/main" id="{04E7F2A2-F31C-39BF-B880-4B7D5DC6A6B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DE1F11A-87FF-F918-2290-7B3AFC5CE6F6}"/>
              </a:ext>
            </a:extLst>
          </p:cNvPr>
          <p:cNvSpPr txBox="1">
            <a:spLocks noGrp="1"/>
          </p:cNvSpPr>
          <p:nvPr>
            <p:ph type="sldNum" sz="quarter" idx="8"/>
          </p:nvPr>
        </p:nvSpPr>
        <p:spPr/>
        <p:txBody>
          <a:bodyPr/>
          <a:lstStyle>
            <a:lvl1pPr>
              <a:defRPr/>
            </a:lvl1pPr>
          </a:lstStyle>
          <a:p>
            <a:pPr lvl="0"/>
            <a:fld id="{2331BBC8-E808-4CBA-A82E-C03FE6AF4C53}" type="slidenum">
              <a:t>‹#›</a:t>
            </a:fld>
            <a:endParaRPr lang="en-GB"/>
          </a:p>
        </p:txBody>
      </p:sp>
    </p:spTree>
    <p:extLst>
      <p:ext uri="{BB962C8B-B14F-4D97-AF65-F5344CB8AC3E}">
        <p14:creationId xmlns:p14="http://schemas.microsoft.com/office/powerpoint/2010/main" val="48352071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B55B-9549-EF78-0B5E-E7DCC533976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C31FABB4-5F4C-6A76-D73B-B9D4F446D333}"/>
              </a:ext>
            </a:extLst>
          </p:cNvPr>
          <p:cNvSpPr txBox="1">
            <a:spLocks noGrp="1"/>
          </p:cNvSpPr>
          <p:nvPr>
            <p:ph type="pic" idx="1"/>
          </p:nvPr>
        </p:nvSpPr>
        <p:spPr>
          <a:xfrm>
            <a:off x="5183184" y="987423"/>
            <a:ext cx="6172200" cy="4873623"/>
          </a:xfrm>
        </p:spPr>
        <p:txBody>
          <a:bodyPr>
            <a:normAutofit/>
          </a:bodyPr>
          <a:lstStyle>
            <a:lvl1pPr marL="0" indent="0">
              <a:buNone/>
              <a:defRPr sz="3200"/>
            </a:lvl1pPr>
          </a:lstStyle>
          <a:p>
            <a:pPr lvl="0"/>
            <a:r>
              <a:rPr lang="en-US"/>
              <a:t>Drag picture to placeholder or click icon to add</a:t>
            </a:r>
          </a:p>
        </p:txBody>
      </p:sp>
      <p:sp>
        <p:nvSpPr>
          <p:cNvPr id="4" name="Text Placeholder 3">
            <a:extLst>
              <a:ext uri="{FF2B5EF4-FFF2-40B4-BE49-F238E27FC236}">
                <a16:creationId xmlns:a16="http://schemas.microsoft.com/office/drawing/2014/main" id="{8051311C-BCC6-7907-37CD-203284BFEBD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3">
            <a:extLst>
              <a:ext uri="{FF2B5EF4-FFF2-40B4-BE49-F238E27FC236}">
                <a16:creationId xmlns:a16="http://schemas.microsoft.com/office/drawing/2014/main" id="{56BBC010-A972-606F-BA1A-1ACC8D2981CA}"/>
              </a:ext>
            </a:extLst>
          </p:cNvPr>
          <p:cNvSpPr txBox="1">
            <a:spLocks noGrp="1"/>
          </p:cNvSpPr>
          <p:nvPr>
            <p:ph type="dt" sz="half" idx="7"/>
          </p:nvPr>
        </p:nvSpPr>
        <p:spPr/>
        <p:txBody>
          <a:bodyPr/>
          <a:lstStyle>
            <a:lvl1pPr>
              <a:defRPr/>
            </a:lvl1pPr>
          </a:lstStyle>
          <a:p>
            <a:pPr lvl="0"/>
            <a:fld id="{19A8CDF9-2F2B-4263-A5C7-FAE4D2AAE6B3}" type="datetime1">
              <a:rPr lang="en-US"/>
              <a:pPr lvl="0"/>
              <a:t>5/1/2025</a:t>
            </a:fld>
            <a:endParaRPr lang="en-US"/>
          </a:p>
        </p:txBody>
      </p:sp>
      <p:sp>
        <p:nvSpPr>
          <p:cNvPr id="6" name="Footer Placeholder 4">
            <a:extLst>
              <a:ext uri="{FF2B5EF4-FFF2-40B4-BE49-F238E27FC236}">
                <a16:creationId xmlns:a16="http://schemas.microsoft.com/office/drawing/2014/main" id="{B9CAB0FB-0EB7-D16F-D454-D8403FAD3453}"/>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E2ECEFF9-302E-5775-C37E-1D7D29240520}"/>
              </a:ext>
            </a:extLst>
          </p:cNvPr>
          <p:cNvSpPr txBox="1">
            <a:spLocks noGrp="1"/>
          </p:cNvSpPr>
          <p:nvPr>
            <p:ph type="sldNum" sz="quarter" idx="8"/>
          </p:nvPr>
        </p:nvSpPr>
        <p:spPr/>
        <p:txBody>
          <a:bodyPr/>
          <a:lstStyle>
            <a:lvl1pPr>
              <a:defRPr/>
            </a:lvl1pPr>
          </a:lstStyle>
          <a:p>
            <a:pPr lvl="0"/>
            <a:fld id="{E06A3F06-DEE8-4F6D-AE1F-F2E1FFE0CCFC}" type="slidenum">
              <a:t>‹#›</a:t>
            </a:fld>
            <a:endParaRPr lang="en-US"/>
          </a:p>
        </p:txBody>
      </p:sp>
    </p:spTree>
    <p:extLst>
      <p:ext uri="{BB962C8B-B14F-4D97-AF65-F5344CB8AC3E}">
        <p14:creationId xmlns:p14="http://schemas.microsoft.com/office/powerpoint/2010/main" val="2883480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8455-BB26-632A-636C-FC2C01C685A8}"/>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841AB18-39D1-58A4-CB23-071C4B60BEF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56128-2891-41D7-E93D-A7B4E69E5BD1}"/>
              </a:ext>
            </a:extLst>
          </p:cNvPr>
          <p:cNvSpPr txBox="1">
            <a:spLocks noGrp="1"/>
          </p:cNvSpPr>
          <p:nvPr>
            <p:ph type="dt" sz="half" idx="7"/>
          </p:nvPr>
        </p:nvSpPr>
        <p:spPr/>
        <p:txBody>
          <a:bodyPr/>
          <a:lstStyle>
            <a:lvl1pPr>
              <a:defRPr/>
            </a:lvl1pPr>
          </a:lstStyle>
          <a:p>
            <a:pPr lvl="0"/>
            <a:fld id="{FEF8416B-9F03-4631-8092-0EBB44345D33}" type="datetime1">
              <a:rPr lang="en-US"/>
              <a:pPr lvl="0"/>
              <a:t>5/1/2025</a:t>
            </a:fld>
            <a:endParaRPr lang="en-US"/>
          </a:p>
        </p:txBody>
      </p:sp>
      <p:sp>
        <p:nvSpPr>
          <p:cNvPr id="5" name="Footer Placeholder 4">
            <a:extLst>
              <a:ext uri="{FF2B5EF4-FFF2-40B4-BE49-F238E27FC236}">
                <a16:creationId xmlns:a16="http://schemas.microsoft.com/office/drawing/2014/main" id="{3F6584E4-8599-6CC2-37D6-9BBB61B6A4B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268302A-F537-6067-5DC7-A8025A5F68A0}"/>
              </a:ext>
            </a:extLst>
          </p:cNvPr>
          <p:cNvSpPr txBox="1">
            <a:spLocks noGrp="1"/>
          </p:cNvSpPr>
          <p:nvPr>
            <p:ph type="sldNum" sz="quarter" idx="8"/>
          </p:nvPr>
        </p:nvSpPr>
        <p:spPr/>
        <p:txBody>
          <a:bodyPr/>
          <a:lstStyle>
            <a:lvl1pPr>
              <a:defRPr/>
            </a:lvl1pPr>
          </a:lstStyle>
          <a:p>
            <a:pPr lvl="0"/>
            <a:fld id="{D77BB42C-5372-4A24-9A81-A2BB20EF4D02}" type="slidenum">
              <a:t>‹#›</a:t>
            </a:fld>
            <a:endParaRPr lang="en-US"/>
          </a:p>
        </p:txBody>
      </p:sp>
    </p:spTree>
    <p:extLst>
      <p:ext uri="{BB962C8B-B14F-4D97-AF65-F5344CB8AC3E}">
        <p14:creationId xmlns:p14="http://schemas.microsoft.com/office/powerpoint/2010/main" val="781067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D9469-D0F1-DF8D-7C9E-0220B1C90B17}"/>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29B514E6-9662-E09C-733E-47BF1F30397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E3469-2A26-C46D-F971-4FEB0644F4DE}"/>
              </a:ext>
            </a:extLst>
          </p:cNvPr>
          <p:cNvSpPr txBox="1">
            <a:spLocks noGrp="1"/>
          </p:cNvSpPr>
          <p:nvPr>
            <p:ph type="dt" sz="half" idx="7"/>
          </p:nvPr>
        </p:nvSpPr>
        <p:spPr/>
        <p:txBody>
          <a:bodyPr/>
          <a:lstStyle>
            <a:lvl1pPr>
              <a:defRPr/>
            </a:lvl1pPr>
          </a:lstStyle>
          <a:p>
            <a:pPr lvl="0"/>
            <a:fld id="{F77769A8-8AD8-4C8E-8878-98BBAF5629A4}" type="datetime1">
              <a:rPr lang="en-US"/>
              <a:pPr lvl="0"/>
              <a:t>5/1/2025</a:t>
            </a:fld>
            <a:endParaRPr lang="en-US"/>
          </a:p>
        </p:txBody>
      </p:sp>
      <p:sp>
        <p:nvSpPr>
          <p:cNvPr id="5" name="Footer Placeholder 4">
            <a:extLst>
              <a:ext uri="{FF2B5EF4-FFF2-40B4-BE49-F238E27FC236}">
                <a16:creationId xmlns:a16="http://schemas.microsoft.com/office/drawing/2014/main" id="{34B04FFD-1D35-5F03-DD83-E80A0DC1CD4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22632ACC-F1AD-54A9-E722-2A4074E51802}"/>
              </a:ext>
            </a:extLst>
          </p:cNvPr>
          <p:cNvSpPr txBox="1">
            <a:spLocks noGrp="1"/>
          </p:cNvSpPr>
          <p:nvPr>
            <p:ph type="sldNum" sz="quarter" idx="8"/>
          </p:nvPr>
        </p:nvSpPr>
        <p:spPr/>
        <p:txBody>
          <a:bodyPr/>
          <a:lstStyle>
            <a:lvl1pPr>
              <a:defRPr/>
            </a:lvl1pPr>
          </a:lstStyle>
          <a:p>
            <a:pPr lvl="0"/>
            <a:fld id="{E9FE934A-0218-45CF-BB20-8BA605B34EDB}" type="slidenum">
              <a:t>‹#›</a:t>
            </a:fld>
            <a:endParaRPr lang="en-US"/>
          </a:p>
        </p:txBody>
      </p:sp>
    </p:spTree>
    <p:extLst>
      <p:ext uri="{BB962C8B-B14F-4D97-AF65-F5344CB8AC3E}">
        <p14:creationId xmlns:p14="http://schemas.microsoft.com/office/powerpoint/2010/main" val="1123408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D24F08-55DC-476B-534E-FEFBBB136072}"/>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E54FED40-B42C-5D03-EC57-72EEAD8C46A9}"/>
              </a:ext>
            </a:extLst>
          </p:cNvPr>
          <p:cNvSpPr txBox="1">
            <a:spLocks noGrp="1"/>
          </p:cNvSpPr>
          <p:nvPr>
            <p:ph type="title"/>
          </p:nvPr>
        </p:nvSpPr>
        <p:spPr>
          <a:xfrm>
            <a:off x="609603" y="274640"/>
            <a:ext cx="10959010" cy="1143000"/>
          </a:xfrm>
        </p:spPr>
        <p:txBody>
          <a:bodyPr/>
          <a:lstStyle>
            <a:lvl1pPr>
              <a:defRPr b="1">
                <a:solidFill>
                  <a:srgbClr val="FFFFFF"/>
                </a:solidFill>
              </a:defRPr>
            </a:lvl1pPr>
          </a:lstStyle>
          <a:p>
            <a:pPr lvl="0"/>
            <a:r>
              <a:rPr lang="en-US"/>
              <a:t>Click to edit Master title style</a:t>
            </a:r>
            <a:endParaRPr lang="en-GB"/>
          </a:p>
        </p:txBody>
      </p:sp>
      <p:sp>
        <p:nvSpPr>
          <p:cNvPr id="4" name="Content Placeholder 2">
            <a:extLst>
              <a:ext uri="{FF2B5EF4-FFF2-40B4-BE49-F238E27FC236}">
                <a16:creationId xmlns:a16="http://schemas.microsoft.com/office/drawing/2014/main" id="{09E76AEB-267C-9D1D-7544-5E9E31CF4C4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706905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descr="C:\Users\michelle.minott\Desktop\Powerpoint slide.jpg">
            <a:extLst>
              <a:ext uri="{FF2B5EF4-FFF2-40B4-BE49-F238E27FC236}">
                <a16:creationId xmlns:a16="http://schemas.microsoft.com/office/drawing/2014/main" id="{A5DF6CFA-7C4A-C7BE-36CB-5618FD346D06}"/>
              </a:ext>
            </a:extLst>
          </p:cNvPr>
          <p:cNvPicPr>
            <a:picLocks noChangeAspect="1"/>
          </p:cNvPicPr>
          <p:nvPr/>
        </p:nvPicPr>
        <p:blipFill>
          <a:blip r:embed="rId2"/>
          <a:srcRect/>
          <a:stretch>
            <a:fillRect/>
          </a:stretch>
        </p:blipFill>
        <p:spPr>
          <a:xfrm>
            <a:off x="-48682" y="0"/>
            <a:ext cx="12191996" cy="6858000"/>
          </a:xfrm>
          <a:prstGeom prst="rect">
            <a:avLst/>
          </a:prstGeom>
          <a:noFill/>
          <a:ln cap="flat">
            <a:noFill/>
          </a:ln>
        </p:spPr>
      </p:pic>
      <p:sp>
        <p:nvSpPr>
          <p:cNvPr id="3" name="Title 1">
            <a:extLst>
              <a:ext uri="{FF2B5EF4-FFF2-40B4-BE49-F238E27FC236}">
                <a16:creationId xmlns:a16="http://schemas.microsoft.com/office/drawing/2014/main" id="{C43121F1-D0AF-62C4-5211-F8D8F038E7AD}"/>
              </a:ext>
            </a:extLst>
          </p:cNvPr>
          <p:cNvSpPr txBox="1">
            <a:spLocks noGrp="1"/>
          </p:cNvSpPr>
          <p:nvPr>
            <p:ph type="ctrTitle"/>
          </p:nvPr>
        </p:nvSpPr>
        <p:spPr>
          <a:xfrm>
            <a:off x="914400" y="1916829"/>
            <a:ext cx="10363196" cy="1470026"/>
          </a:xfrm>
        </p:spPr>
        <p:txBody>
          <a:bodyPr/>
          <a:lstStyle>
            <a:lvl1pPr>
              <a:defRPr/>
            </a:lvl1pPr>
          </a:lstStyle>
          <a:p>
            <a:pPr lvl="0"/>
            <a:r>
              <a:rPr lang="en-US"/>
              <a:t>Click to edit Master title style</a:t>
            </a:r>
            <a:endParaRPr lang="en-GB"/>
          </a:p>
        </p:txBody>
      </p:sp>
      <p:sp>
        <p:nvSpPr>
          <p:cNvPr id="4" name="Subtitle 2">
            <a:extLst>
              <a:ext uri="{FF2B5EF4-FFF2-40B4-BE49-F238E27FC236}">
                <a16:creationId xmlns:a16="http://schemas.microsoft.com/office/drawing/2014/main" id="{8E6C9E2E-5DD6-0836-9055-8F3A3EE4217D}"/>
              </a:ext>
            </a:extLst>
          </p:cNvPr>
          <p:cNvSpPr txBox="1">
            <a:spLocks noGrp="1"/>
          </p:cNvSpPr>
          <p:nvPr>
            <p:ph type="subTitle" idx="1"/>
          </p:nvPr>
        </p:nvSpPr>
        <p:spPr>
          <a:xfrm>
            <a:off x="1828800" y="3645026"/>
            <a:ext cx="8534396"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Tree>
    <p:extLst>
      <p:ext uri="{BB962C8B-B14F-4D97-AF65-F5344CB8AC3E}">
        <p14:creationId xmlns:p14="http://schemas.microsoft.com/office/powerpoint/2010/main" val="3561329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 name="Picture 2" descr="C:\Users\michelle.minott\Desktop\Powerpoint slide2.jpg">
            <a:extLst>
              <a:ext uri="{FF2B5EF4-FFF2-40B4-BE49-F238E27FC236}">
                <a16:creationId xmlns:a16="http://schemas.microsoft.com/office/drawing/2014/main" id="{9BE52DCA-FF18-1628-A63F-5EC543793C48}"/>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8802AE1C-1516-3ED8-6658-1BE71BC1D98E}"/>
              </a:ext>
            </a:extLst>
          </p:cNvPr>
          <p:cNvSpPr txBox="1">
            <a:spLocks noGrp="1"/>
          </p:cNvSpPr>
          <p:nvPr>
            <p:ph type="title"/>
          </p:nvPr>
        </p:nvSpPr>
        <p:spPr>
          <a:xfrm>
            <a:off x="609603" y="274640"/>
            <a:ext cx="7214588" cy="1143000"/>
          </a:xfrm>
        </p:spPr>
        <p:txBody>
          <a:bodyPr/>
          <a:lstStyle>
            <a:lvl1pPr>
              <a:defRPr/>
            </a:lvl1pPr>
          </a:lstStyle>
          <a:p>
            <a:pPr lvl="0"/>
            <a:r>
              <a:rPr lang="en-US"/>
              <a:t>Click to edit Master title style</a:t>
            </a:r>
            <a:endParaRPr lang="en-GB"/>
          </a:p>
        </p:txBody>
      </p:sp>
      <p:sp>
        <p:nvSpPr>
          <p:cNvPr id="4" name="Content Placeholder 2">
            <a:extLst>
              <a:ext uri="{FF2B5EF4-FFF2-40B4-BE49-F238E27FC236}">
                <a16:creationId xmlns:a16="http://schemas.microsoft.com/office/drawing/2014/main" id="{1E0FBE4A-7B5D-5189-16F1-D09D16C44A1E}"/>
              </a:ext>
            </a:extLst>
          </p:cNvPr>
          <p:cNvSpPr txBox="1">
            <a:spLocks noGrp="1"/>
          </p:cNvSpPr>
          <p:nvPr>
            <p:ph idx="1"/>
          </p:nvPr>
        </p:nvSpPr>
        <p:spPr>
          <a:xfrm>
            <a:off x="609603" y="1772820"/>
            <a:ext cx="10972800" cy="410445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59488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0FC9-57F1-0E75-5699-D6238E8DB762}"/>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562EF19A-9245-EB77-6CE1-D8EB6A4F990F}"/>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62B6A196-A94B-80E7-1203-684D0E545A0A}"/>
              </a:ext>
            </a:extLst>
          </p:cNvPr>
          <p:cNvSpPr txBox="1">
            <a:spLocks noGrp="1"/>
          </p:cNvSpPr>
          <p:nvPr>
            <p:ph type="dt" sz="half" idx="7"/>
          </p:nvPr>
        </p:nvSpPr>
        <p:spPr/>
        <p:txBody>
          <a:bodyPr/>
          <a:lstStyle>
            <a:lvl1pPr>
              <a:defRPr/>
            </a:lvl1pPr>
          </a:lstStyle>
          <a:p>
            <a:pPr lvl="0"/>
            <a:fld id="{6BAA76F3-C628-476C-9D8F-0913E9775037}" type="datetime1">
              <a:rPr lang="en-GB"/>
              <a:pPr lvl="0"/>
              <a:t>01/05/2025</a:t>
            </a:fld>
            <a:endParaRPr lang="en-GB"/>
          </a:p>
        </p:txBody>
      </p:sp>
      <p:sp>
        <p:nvSpPr>
          <p:cNvPr id="5" name="Footer Placeholder 4">
            <a:extLst>
              <a:ext uri="{FF2B5EF4-FFF2-40B4-BE49-F238E27FC236}">
                <a16:creationId xmlns:a16="http://schemas.microsoft.com/office/drawing/2014/main" id="{54469726-9BAF-D962-0014-95C4889D482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3A16740-C7B2-3ED5-240F-F6917936CBB9}"/>
              </a:ext>
            </a:extLst>
          </p:cNvPr>
          <p:cNvSpPr txBox="1">
            <a:spLocks noGrp="1"/>
          </p:cNvSpPr>
          <p:nvPr>
            <p:ph type="sldNum" sz="quarter" idx="8"/>
          </p:nvPr>
        </p:nvSpPr>
        <p:spPr/>
        <p:txBody>
          <a:bodyPr/>
          <a:lstStyle>
            <a:lvl1pPr>
              <a:defRPr/>
            </a:lvl1pPr>
          </a:lstStyle>
          <a:p>
            <a:pPr lvl="0"/>
            <a:fld id="{9B71EC19-3B3B-40DA-8612-A778A9A4EE06}" type="slidenum">
              <a:t>‹#›</a:t>
            </a:fld>
            <a:endParaRPr lang="en-GB"/>
          </a:p>
        </p:txBody>
      </p:sp>
    </p:spTree>
    <p:extLst>
      <p:ext uri="{BB962C8B-B14F-4D97-AF65-F5344CB8AC3E}">
        <p14:creationId xmlns:p14="http://schemas.microsoft.com/office/powerpoint/2010/main" val="61450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DEDD-BDF7-04BC-8D1E-B09D038C6E1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8276B91-969B-8D07-D8DB-561B0666429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34DA3E-C2FD-8CFD-D6B4-5D28DB0E102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5320DD-66E6-43ED-1AB9-0B256907B037}"/>
              </a:ext>
            </a:extLst>
          </p:cNvPr>
          <p:cNvSpPr txBox="1">
            <a:spLocks noGrp="1"/>
          </p:cNvSpPr>
          <p:nvPr>
            <p:ph type="dt" sz="half" idx="7"/>
          </p:nvPr>
        </p:nvSpPr>
        <p:spPr/>
        <p:txBody>
          <a:bodyPr/>
          <a:lstStyle>
            <a:lvl1pPr>
              <a:defRPr/>
            </a:lvl1pPr>
          </a:lstStyle>
          <a:p>
            <a:pPr lvl="0"/>
            <a:fld id="{515BC386-ADC1-4B05-9F12-FFAF6B1BFEF8}" type="datetime1">
              <a:rPr lang="en-GB"/>
              <a:pPr lvl="0"/>
              <a:t>01/05/2025</a:t>
            </a:fld>
            <a:endParaRPr lang="en-GB"/>
          </a:p>
        </p:txBody>
      </p:sp>
      <p:sp>
        <p:nvSpPr>
          <p:cNvPr id="6" name="Footer Placeholder 5">
            <a:extLst>
              <a:ext uri="{FF2B5EF4-FFF2-40B4-BE49-F238E27FC236}">
                <a16:creationId xmlns:a16="http://schemas.microsoft.com/office/drawing/2014/main" id="{3EBF039F-B460-BC4F-3098-75E040BDB793}"/>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4E5E7F3-7C44-94B8-E3AF-3AE2A4FB1571}"/>
              </a:ext>
            </a:extLst>
          </p:cNvPr>
          <p:cNvSpPr txBox="1">
            <a:spLocks noGrp="1"/>
          </p:cNvSpPr>
          <p:nvPr>
            <p:ph type="sldNum" sz="quarter" idx="8"/>
          </p:nvPr>
        </p:nvSpPr>
        <p:spPr/>
        <p:txBody>
          <a:bodyPr/>
          <a:lstStyle>
            <a:lvl1pPr>
              <a:defRPr/>
            </a:lvl1pPr>
          </a:lstStyle>
          <a:p>
            <a:pPr lvl="0"/>
            <a:fld id="{0AB2E4C5-5DB5-4C01-8B55-35C62DEAE2FE}" type="slidenum">
              <a:t>‹#›</a:t>
            </a:fld>
            <a:endParaRPr lang="en-GB"/>
          </a:p>
        </p:txBody>
      </p:sp>
    </p:spTree>
    <p:extLst>
      <p:ext uri="{BB962C8B-B14F-4D97-AF65-F5344CB8AC3E}">
        <p14:creationId xmlns:p14="http://schemas.microsoft.com/office/powerpoint/2010/main" val="243450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63A9-AA91-36B3-F4FE-2BFAE522277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E3FA397-F633-81EC-637E-09E82AF85978}"/>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0EE5728-9A09-FCCA-25BE-BC0FB96E2D2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EEB849-0F46-F19C-939D-FCAE121B84CF}"/>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53E910BD-615C-F7B4-F296-362F05DF056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178A89-5722-3B96-5E0F-C2CA3BD6896A}"/>
              </a:ext>
            </a:extLst>
          </p:cNvPr>
          <p:cNvSpPr txBox="1">
            <a:spLocks noGrp="1"/>
          </p:cNvSpPr>
          <p:nvPr>
            <p:ph type="dt" sz="half" idx="7"/>
          </p:nvPr>
        </p:nvSpPr>
        <p:spPr/>
        <p:txBody>
          <a:bodyPr/>
          <a:lstStyle>
            <a:lvl1pPr>
              <a:defRPr/>
            </a:lvl1pPr>
          </a:lstStyle>
          <a:p>
            <a:pPr lvl="0"/>
            <a:fld id="{E9C84157-7F7B-4BB6-BFFA-A71C3EF3E655}" type="datetime1">
              <a:rPr lang="en-GB"/>
              <a:pPr lvl="0"/>
              <a:t>01/05/2025</a:t>
            </a:fld>
            <a:endParaRPr lang="en-GB"/>
          </a:p>
        </p:txBody>
      </p:sp>
      <p:sp>
        <p:nvSpPr>
          <p:cNvPr id="8" name="Footer Placeholder 7">
            <a:extLst>
              <a:ext uri="{FF2B5EF4-FFF2-40B4-BE49-F238E27FC236}">
                <a16:creationId xmlns:a16="http://schemas.microsoft.com/office/drawing/2014/main" id="{6C517056-CDF0-544E-8486-56294DA2975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C805F60D-CF9B-C039-57B4-9BE723FCE6B9}"/>
              </a:ext>
            </a:extLst>
          </p:cNvPr>
          <p:cNvSpPr txBox="1">
            <a:spLocks noGrp="1"/>
          </p:cNvSpPr>
          <p:nvPr>
            <p:ph type="sldNum" sz="quarter" idx="8"/>
          </p:nvPr>
        </p:nvSpPr>
        <p:spPr/>
        <p:txBody>
          <a:bodyPr/>
          <a:lstStyle>
            <a:lvl1pPr>
              <a:defRPr/>
            </a:lvl1pPr>
          </a:lstStyle>
          <a:p>
            <a:pPr lvl="0"/>
            <a:fld id="{FF526A63-CD2A-4189-A3BC-230E885E0CCD}" type="slidenum">
              <a:t>‹#›</a:t>
            </a:fld>
            <a:endParaRPr lang="en-GB"/>
          </a:p>
        </p:txBody>
      </p:sp>
    </p:spTree>
    <p:extLst>
      <p:ext uri="{BB962C8B-B14F-4D97-AF65-F5344CB8AC3E}">
        <p14:creationId xmlns:p14="http://schemas.microsoft.com/office/powerpoint/2010/main" val="104840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043B-8A86-633E-7280-24CE4B25864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161941C4-4FB5-1CFD-9CAB-9749F858AD1F}"/>
              </a:ext>
            </a:extLst>
          </p:cNvPr>
          <p:cNvSpPr txBox="1">
            <a:spLocks noGrp="1"/>
          </p:cNvSpPr>
          <p:nvPr>
            <p:ph type="dt" sz="half" idx="7"/>
          </p:nvPr>
        </p:nvSpPr>
        <p:spPr/>
        <p:txBody>
          <a:bodyPr/>
          <a:lstStyle>
            <a:lvl1pPr>
              <a:defRPr/>
            </a:lvl1pPr>
          </a:lstStyle>
          <a:p>
            <a:pPr lvl="0"/>
            <a:fld id="{8D9927F8-7458-43F9-9008-21575E12772F}" type="datetime1">
              <a:rPr lang="en-GB"/>
              <a:pPr lvl="0"/>
              <a:t>01/05/2025</a:t>
            </a:fld>
            <a:endParaRPr lang="en-GB"/>
          </a:p>
        </p:txBody>
      </p:sp>
      <p:sp>
        <p:nvSpPr>
          <p:cNvPr id="4" name="Footer Placeholder 3">
            <a:extLst>
              <a:ext uri="{FF2B5EF4-FFF2-40B4-BE49-F238E27FC236}">
                <a16:creationId xmlns:a16="http://schemas.microsoft.com/office/drawing/2014/main" id="{F394A61A-9F24-975C-AD5D-21E027CF288E}"/>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577999E6-A74F-26F3-4E04-ACC382A3773C}"/>
              </a:ext>
            </a:extLst>
          </p:cNvPr>
          <p:cNvSpPr txBox="1">
            <a:spLocks noGrp="1"/>
          </p:cNvSpPr>
          <p:nvPr>
            <p:ph type="sldNum" sz="quarter" idx="8"/>
          </p:nvPr>
        </p:nvSpPr>
        <p:spPr/>
        <p:txBody>
          <a:bodyPr/>
          <a:lstStyle>
            <a:lvl1pPr>
              <a:defRPr/>
            </a:lvl1pPr>
          </a:lstStyle>
          <a:p>
            <a:pPr lvl="0"/>
            <a:fld id="{3E676066-AEA8-4710-9511-C60B425C002C}" type="slidenum">
              <a:t>‹#›</a:t>
            </a:fld>
            <a:endParaRPr lang="en-GB"/>
          </a:p>
        </p:txBody>
      </p:sp>
    </p:spTree>
    <p:extLst>
      <p:ext uri="{BB962C8B-B14F-4D97-AF65-F5344CB8AC3E}">
        <p14:creationId xmlns:p14="http://schemas.microsoft.com/office/powerpoint/2010/main" val="15835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022C57-3F84-619A-2575-358B46541720}"/>
              </a:ext>
            </a:extLst>
          </p:cNvPr>
          <p:cNvSpPr txBox="1">
            <a:spLocks noGrp="1"/>
          </p:cNvSpPr>
          <p:nvPr>
            <p:ph type="dt" sz="half" idx="7"/>
          </p:nvPr>
        </p:nvSpPr>
        <p:spPr/>
        <p:txBody>
          <a:bodyPr/>
          <a:lstStyle>
            <a:lvl1pPr>
              <a:defRPr/>
            </a:lvl1pPr>
          </a:lstStyle>
          <a:p>
            <a:pPr lvl="0"/>
            <a:fld id="{550F0C01-BF0E-4F99-8D26-4F86FB350543}" type="datetime1">
              <a:rPr lang="en-GB"/>
              <a:pPr lvl="0"/>
              <a:t>01/05/2025</a:t>
            </a:fld>
            <a:endParaRPr lang="en-GB"/>
          </a:p>
        </p:txBody>
      </p:sp>
      <p:sp>
        <p:nvSpPr>
          <p:cNvPr id="3" name="Footer Placeholder 2">
            <a:extLst>
              <a:ext uri="{FF2B5EF4-FFF2-40B4-BE49-F238E27FC236}">
                <a16:creationId xmlns:a16="http://schemas.microsoft.com/office/drawing/2014/main" id="{E2703163-796E-6A9B-E63B-B264FBC0799B}"/>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43C4512B-203F-5070-C3A8-C5286E8058A3}"/>
              </a:ext>
            </a:extLst>
          </p:cNvPr>
          <p:cNvSpPr txBox="1">
            <a:spLocks noGrp="1"/>
          </p:cNvSpPr>
          <p:nvPr>
            <p:ph type="sldNum" sz="quarter" idx="8"/>
          </p:nvPr>
        </p:nvSpPr>
        <p:spPr/>
        <p:txBody>
          <a:bodyPr/>
          <a:lstStyle>
            <a:lvl1pPr>
              <a:defRPr/>
            </a:lvl1pPr>
          </a:lstStyle>
          <a:p>
            <a:pPr lvl="0"/>
            <a:fld id="{52B63F5E-5587-42AE-AB81-3841974E095F}" type="slidenum">
              <a:t>‹#›</a:t>
            </a:fld>
            <a:endParaRPr lang="en-GB"/>
          </a:p>
        </p:txBody>
      </p:sp>
    </p:spTree>
    <p:extLst>
      <p:ext uri="{BB962C8B-B14F-4D97-AF65-F5344CB8AC3E}">
        <p14:creationId xmlns:p14="http://schemas.microsoft.com/office/powerpoint/2010/main" val="35739524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7EC1-3BE5-0599-9135-6D9AC6678F55}"/>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B63A478-453A-F1CC-B3E4-BA6EE4149751}"/>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C31BB7-A1C6-B6FA-C97A-D0B52A566653}"/>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145E597-4225-AEDD-DB99-2768310D3533}"/>
              </a:ext>
            </a:extLst>
          </p:cNvPr>
          <p:cNvSpPr txBox="1">
            <a:spLocks noGrp="1"/>
          </p:cNvSpPr>
          <p:nvPr>
            <p:ph type="dt" sz="half" idx="7"/>
          </p:nvPr>
        </p:nvSpPr>
        <p:spPr/>
        <p:txBody>
          <a:bodyPr/>
          <a:lstStyle>
            <a:lvl1pPr>
              <a:defRPr/>
            </a:lvl1pPr>
          </a:lstStyle>
          <a:p>
            <a:pPr lvl="0"/>
            <a:fld id="{F78F0F44-14AD-4916-8B79-D4C987C19F5D}" type="datetime1">
              <a:rPr lang="en-GB"/>
              <a:pPr lvl="0"/>
              <a:t>01/05/2025</a:t>
            </a:fld>
            <a:endParaRPr lang="en-GB"/>
          </a:p>
        </p:txBody>
      </p:sp>
      <p:sp>
        <p:nvSpPr>
          <p:cNvPr id="6" name="Footer Placeholder 5">
            <a:extLst>
              <a:ext uri="{FF2B5EF4-FFF2-40B4-BE49-F238E27FC236}">
                <a16:creationId xmlns:a16="http://schemas.microsoft.com/office/drawing/2014/main" id="{BE1E0AAD-741B-62E4-06C9-5405008C6B0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3007A44B-1A7F-DA76-E9A7-38ADB5CD426B}"/>
              </a:ext>
            </a:extLst>
          </p:cNvPr>
          <p:cNvSpPr txBox="1">
            <a:spLocks noGrp="1"/>
          </p:cNvSpPr>
          <p:nvPr>
            <p:ph type="sldNum" sz="quarter" idx="8"/>
          </p:nvPr>
        </p:nvSpPr>
        <p:spPr/>
        <p:txBody>
          <a:bodyPr/>
          <a:lstStyle>
            <a:lvl1pPr>
              <a:defRPr/>
            </a:lvl1pPr>
          </a:lstStyle>
          <a:p>
            <a:pPr lvl="0"/>
            <a:fld id="{3B3B442A-2A8D-4596-9B6B-1AD1DD956825}" type="slidenum">
              <a:t>‹#›</a:t>
            </a:fld>
            <a:endParaRPr lang="en-GB"/>
          </a:p>
        </p:txBody>
      </p:sp>
    </p:spTree>
    <p:extLst>
      <p:ext uri="{BB962C8B-B14F-4D97-AF65-F5344CB8AC3E}">
        <p14:creationId xmlns:p14="http://schemas.microsoft.com/office/powerpoint/2010/main" val="252221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83CE-7E64-405B-9416-F1BD1578BD7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E5B43C49-D5A9-0BAC-DAA8-7FFA8DCEFF57}"/>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B4BE023E-1762-576A-7963-0E7B9EE2C4F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9ECE882-4811-BE4B-F6D1-80D2FB6D712E}"/>
              </a:ext>
            </a:extLst>
          </p:cNvPr>
          <p:cNvSpPr txBox="1">
            <a:spLocks noGrp="1"/>
          </p:cNvSpPr>
          <p:nvPr>
            <p:ph type="dt" sz="half" idx="7"/>
          </p:nvPr>
        </p:nvSpPr>
        <p:spPr/>
        <p:txBody>
          <a:bodyPr/>
          <a:lstStyle>
            <a:lvl1pPr>
              <a:defRPr/>
            </a:lvl1pPr>
          </a:lstStyle>
          <a:p>
            <a:pPr lvl="0"/>
            <a:fld id="{6994B656-4FAF-4E80-B332-32214A332038}" type="datetime1">
              <a:rPr lang="en-GB"/>
              <a:pPr lvl="0"/>
              <a:t>01/05/2025</a:t>
            </a:fld>
            <a:endParaRPr lang="en-GB"/>
          </a:p>
        </p:txBody>
      </p:sp>
      <p:sp>
        <p:nvSpPr>
          <p:cNvPr id="6" name="Footer Placeholder 5">
            <a:extLst>
              <a:ext uri="{FF2B5EF4-FFF2-40B4-BE49-F238E27FC236}">
                <a16:creationId xmlns:a16="http://schemas.microsoft.com/office/drawing/2014/main" id="{178CD0A8-DFA8-A98A-D340-6A7439B1163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423E56F5-2916-8BB0-6A42-ECDC44101DD7}"/>
              </a:ext>
            </a:extLst>
          </p:cNvPr>
          <p:cNvSpPr txBox="1">
            <a:spLocks noGrp="1"/>
          </p:cNvSpPr>
          <p:nvPr>
            <p:ph type="sldNum" sz="quarter" idx="8"/>
          </p:nvPr>
        </p:nvSpPr>
        <p:spPr/>
        <p:txBody>
          <a:bodyPr/>
          <a:lstStyle>
            <a:lvl1pPr>
              <a:defRPr/>
            </a:lvl1pPr>
          </a:lstStyle>
          <a:p>
            <a:pPr lvl="0"/>
            <a:fld id="{AF64E1BB-DCDA-4832-8625-31716CE7A569}" type="slidenum">
              <a:t>‹#›</a:t>
            </a:fld>
            <a:endParaRPr lang="en-GB"/>
          </a:p>
        </p:txBody>
      </p:sp>
    </p:spTree>
    <p:extLst>
      <p:ext uri="{BB962C8B-B14F-4D97-AF65-F5344CB8AC3E}">
        <p14:creationId xmlns:p14="http://schemas.microsoft.com/office/powerpoint/2010/main" val="73228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974FD1-77B6-6BBB-9557-BD11C6720CD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6DBE5D1-EE85-AAAF-9CFF-6277BF15D14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E4C232-F302-D5F1-3039-194A5219B4B6}"/>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fld id="{C9952231-D265-43A4-8B25-574D32372F4B}" type="datetime1">
              <a:rPr lang="en-GB"/>
              <a:pPr lvl="0"/>
              <a:t>01/05/2025</a:t>
            </a:fld>
            <a:endParaRPr lang="en-GB"/>
          </a:p>
        </p:txBody>
      </p:sp>
      <p:sp>
        <p:nvSpPr>
          <p:cNvPr id="5" name="Footer Placeholder 4">
            <a:extLst>
              <a:ext uri="{FF2B5EF4-FFF2-40B4-BE49-F238E27FC236}">
                <a16:creationId xmlns:a16="http://schemas.microsoft.com/office/drawing/2014/main" id="{7A67ECC7-22DE-2E8F-12B6-2B9C32F6F69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6FBD34D3-2476-92B9-FB9E-AC7B144E39A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fld id="{ACA7F034-E875-4310-9749-60B1A4031484}"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8F8B2-15C6-8339-7AFD-469078A37CFD}"/>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3" name="Text Placeholder 2">
            <a:extLst>
              <a:ext uri="{FF2B5EF4-FFF2-40B4-BE49-F238E27FC236}">
                <a16:creationId xmlns:a16="http://schemas.microsoft.com/office/drawing/2014/main" id="{648E0AAA-0877-824C-DC93-CD4F814FB714}"/>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F9E35-F783-C3F6-9882-9DA2D66FD08B}"/>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56B5200-474C-40FD-BF6B-1E48BAE279BF}" type="datetime1">
              <a:rPr lang="en-US"/>
              <a:pPr lvl="0"/>
              <a:t>5/1/2025</a:t>
            </a:fld>
            <a:endParaRPr lang="en-US"/>
          </a:p>
        </p:txBody>
      </p:sp>
      <p:sp>
        <p:nvSpPr>
          <p:cNvPr id="5" name="Footer Placeholder 4">
            <a:extLst>
              <a:ext uri="{FF2B5EF4-FFF2-40B4-BE49-F238E27FC236}">
                <a16:creationId xmlns:a16="http://schemas.microsoft.com/office/drawing/2014/main" id="{539280DB-D028-7E59-EDDE-439BF42AD4F5}"/>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2215633D-2579-5380-0EA1-9619FE97AB36}"/>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21E9716-86BA-44BF-80B3-6AE0B0C81CD2}"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0">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0">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0">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0">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0">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8D531-E382-927A-8A17-A03DB2CFAD7E}"/>
              </a:ext>
            </a:extLst>
          </p:cNvPr>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EF7B90A-6311-CF81-62A8-11E7C6CF9946}"/>
              </a:ext>
            </a:extLst>
          </p:cNvPr>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79CB8-C406-283D-34DC-399770D4705F}"/>
              </a:ext>
            </a:extLst>
          </p:cNvPr>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D6F7998-A221-970E-1328-C5300E1CD5DA}"/>
              </a:ext>
            </a:extLst>
          </p:cNvPr>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958321-EBA0-F03D-E70D-33A606EBB11D}"/>
              </a:ext>
            </a:extLst>
          </p:cNvPr>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A4001A9C-54AB-4465-8845-8A6C555C6299}" type="datetime1">
              <a:rPr lang="en-GB"/>
              <a:pPr lvl="0"/>
              <a:t>01/05/2025</a:t>
            </a:fld>
            <a:endParaRPr lang="en-GB"/>
          </a:p>
        </p:txBody>
      </p:sp>
      <p:sp>
        <p:nvSpPr>
          <p:cNvPr id="5" name="Footer Placeholder 4">
            <a:extLst>
              <a:ext uri="{FF2B5EF4-FFF2-40B4-BE49-F238E27FC236}">
                <a16:creationId xmlns:a16="http://schemas.microsoft.com/office/drawing/2014/main" id="{2CF05557-8A04-9FAD-0061-CCF4F8EAD944}"/>
              </a:ext>
            </a:extLst>
          </p:cNvPr>
          <p:cNvSpPr txBox="1">
            <a:spLocks noGrp="1"/>
          </p:cNvSpPr>
          <p:nvPr>
            <p:ph type="ftr" sz="quarter" idx="3"/>
          </p:nvPr>
        </p:nvSpPr>
        <p:spPr>
          <a:xfrm>
            <a:off x="4165604" y="6356351"/>
            <a:ext cx="3860797"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068DAE62-63B0-7C70-6C5B-A8CA45C7F481}"/>
              </a:ext>
            </a:extLst>
          </p:cNvPr>
          <p:cNvSpPr txBox="1">
            <a:spLocks noGrp="1"/>
          </p:cNvSpPr>
          <p:nvPr>
            <p:ph type="sldNum" sz="quarter" idx="4"/>
          </p:nvPr>
        </p:nvSpPr>
        <p:spPr>
          <a:xfrm>
            <a:off x="8737604" y="6356351"/>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0D48A6A5-9446-4769-9432-B1E70FE24A91}" type="slidenum">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90C7B7F-B465-B63F-4C34-63C9C9CAB8D2}"/>
              </a:ext>
            </a:extLst>
          </p:cNvPr>
          <p:cNvPicPr>
            <a:picLocks noChangeAspect="1"/>
          </p:cNvPicPr>
          <p:nvPr/>
        </p:nvPicPr>
        <p:blipFill>
          <a:blip r:embed="rId3"/>
          <a:stretch>
            <a:fillRect/>
          </a:stretch>
        </p:blipFill>
        <p:spPr>
          <a:xfrm>
            <a:off x="294967" y="162232"/>
            <a:ext cx="11651220" cy="6445047"/>
          </a:xfrm>
          <a:prstGeom prst="rect">
            <a:avLst/>
          </a:prstGeom>
          <a:noFill/>
          <a:ln cap="flat">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5FFB-3592-EA30-8115-AD908F75C51B}"/>
              </a:ext>
            </a:extLst>
          </p:cNvPr>
          <p:cNvSpPr txBox="1">
            <a:spLocks noGrp="1"/>
          </p:cNvSpPr>
          <p:nvPr>
            <p:ph type="title"/>
          </p:nvPr>
        </p:nvSpPr>
        <p:spPr/>
        <p:txBody>
          <a:bodyPr/>
          <a:lstStyle/>
          <a:p>
            <a:endParaRPr lang="en-GB"/>
          </a:p>
        </p:txBody>
      </p:sp>
      <p:pic>
        <p:nvPicPr>
          <p:cNvPr id="3" name="Content Placeholder 7">
            <a:extLst>
              <a:ext uri="{FF2B5EF4-FFF2-40B4-BE49-F238E27FC236}">
                <a16:creationId xmlns:a16="http://schemas.microsoft.com/office/drawing/2014/main" id="{C1658731-0D22-2F39-30AC-DE113FD83EB1}"/>
              </a:ext>
            </a:extLst>
          </p:cNvPr>
          <p:cNvPicPr>
            <a:picLocks noGrp="1" noChangeAspect="1"/>
          </p:cNvPicPr>
          <p:nvPr>
            <p:ph idx="1"/>
          </p:nvPr>
        </p:nvPicPr>
        <p:blipFill>
          <a:blip r:embed="rId2"/>
          <a:srcRect l="23363" t="24556" r="24350" b="10520"/>
          <a:stretch>
            <a:fillRect/>
          </a:stretch>
        </p:blipFill>
        <p:spPr>
          <a:xfrm>
            <a:off x="2658105" y="1556793"/>
            <a:ext cx="6875794" cy="480007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9212-7CC4-D687-DA7D-1DC70E9272A6}"/>
              </a:ext>
            </a:extLst>
          </p:cNvPr>
          <p:cNvSpPr txBox="1">
            <a:spLocks noGrp="1"/>
          </p:cNvSpPr>
          <p:nvPr>
            <p:ph type="title"/>
          </p:nvPr>
        </p:nvSpPr>
        <p:spPr>
          <a:xfrm>
            <a:off x="1991544" y="457803"/>
            <a:ext cx="5410943" cy="1143000"/>
          </a:xfrm>
        </p:spPr>
        <p:txBody>
          <a:bodyPr/>
          <a:lstStyle/>
          <a:p>
            <a:pPr lvl="0"/>
            <a:r>
              <a:rPr lang="en-GB" sz="4000" b="1">
                <a:latin typeface="Arial" pitchFamily="34"/>
                <a:cs typeface="Times New Roman" pitchFamily="18"/>
              </a:rPr>
              <a:t>Hot Debrief and SEIPS</a:t>
            </a:r>
            <a:br>
              <a:rPr lang="en-GB" sz="4000" b="1">
                <a:latin typeface="Arial" pitchFamily="34"/>
                <a:cs typeface="Times New Roman" pitchFamily="18"/>
              </a:rPr>
            </a:br>
            <a:endParaRPr lang="en-GB" sz="4000"/>
          </a:p>
        </p:txBody>
      </p:sp>
      <p:sp>
        <p:nvSpPr>
          <p:cNvPr id="3" name="Content Placeholder 2">
            <a:extLst>
              <a:ext uri="{FF2B5EF4-FFF2-40B4-BE49-F238E27FC236}">
                <a16:creationId xmlns:a16="http://schemas.microsoft.com/office/drawing/2014/main" id="{0B2310DA-37FB-888D-D540-9DD101EAA704}"/>
              </a:ext>
            </a:extLst>
          </p:cNvPr>
          <p:cNvSpPr txBox="1">
            <a:spLocks noGrp="1"/>
          </p:cNvSpPr>
          <p:nvPr>
            <p:ph idx="1"/>
          </p:nvPr>
        </p:nvSpPr>
        <p:spPr>
          <a:xfrm>
            <a:off x="2207571" y="1724238"/>
            <a:ext cx="8229600" cy="4104458"/>
          </a:xfrm>
        </p:spPr>
        <p:txBody>
          <a:bodyPr/>
          <a:lstStyle/>
          <a:p>
            <a:pPr lvl="0">
              <a:spcBef>
                <a:spcPts val="400"/>
              </a:spcBef>
            </a:pPr>
            <a:r>
              <a:rPr lang="en-GB" sz="1800">
                <a:latin typeface="Arial" pitchFamily="34"/>
              </a:rPr>
              <a:t> A Hot Debrief is designed to start as soon after a patient incident occurs, its an opportunity to quickly analyse what happened and how it happened. It looks at what can be done to reduce the risk and taking onboard everyone’s insights and reflections can generate prompt learning. </a:t>
            </a:r>
          </a:p>
          <a:p>
            <a:pPr lvl="0"/>
            <a:endParaRPr lang="en-GB"/>
          </a:p>
        </p:txBody>
      </p:sp>
      <p:sp>
        <p:nvSpPr>
          <p:cNvPr id="4" name="Rectangle 2">
            <a:extLst>
              <a:ext uri="{FF2B5EF4-FFF2-40B4-BE49-F238E27FC236}">
                <a16:creationId xmlns:a16="http://schemas.microsoft.com/office/drawing/2014/main" id="{34BB7DD0-EF8E-D853-A064-1CDC774C6C4D}"/>
              </a:ext>
            </a:extLst>
          </p:cNvPr>
          <p:cNvSpPr/>
          <p:nvPr/>
        </p:nvSpPr>
        <p:spPr>
          <a:xfrm>
            <a:off x="2567607" y="1827199"/>
            <a:ext cx="184727" cy="49244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800" b="0" i="0" u="none" strike="noStrike" kern="1200" cap="none" spc="0" baseline="0">
              <a:solidFill>
                <a:srgbClr val="000000"/>
              </a:solidFill>
              <a:uFillTx/>
              <a:latin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grpSp>
        <p:nvGrpSpPr>
          <p:cNvPr id="5" name="Diagram 4">
            <a:extLst>
              <a:ext uri="{FF2B5EF4-FFF2-40B4-BE49-F238E27FC236}">
                <a16:creationId xmlns:a16="http://schemas.microsoft.com/office/drawing/2014/main" id="{F153510F-C83F-2210-4A6F-7A1728E8D2FB}"/>
              </a:ext>
            </a:extLst>
          </p:cNvPr>
          <p:cNvGrpSpPr/>
          <p:nvPr/>
        </p:nvGrpSpPr>
        <p:grpSpPr>
          <a:xfrm>
            <a:off x="3557720" y="3032662"/>
            <a:ext cx="5076565" cy="3249695"/>
            <a:chOff x="3557720" y="3032662"/>
            <a:chExt cx="5076565" cy="3249695"/>
          </a:xfrm>
        </p:grpSpPr>
        <p:sp>
          <p:nvSpPr>
            <p:cNvPr id="6" name="Freeform: Shape 5">
              <a:extLst>
                <a:ext uri="{FF2B5EF4-FFF2-40B4-BE49-F238E27FC236}">
                  <a16:creationId xmlns:a16="http://schemas.microsoft.com/office/drawing/2014/main" id="{A5DA9D70-AD2D-E5A4-2FFF-C1A91EDB5F07}"/>
                </a:ext>
              </a:extLst>
            </p:cNvPr>
            <p:cNvSpPr/>
            <p:nvPr/>
          </p:nvSpPr>
          <p:spPr>
            <a:xfrm>
              <a:off x="3557720" y="3032662"/>
              <a:ext cx="5076565" cy="381981"/>
            </a:xfrm>
            <a:custGeom>
              <a:avLst/>
              <a:gdLst>
                <a:gd name="f0" fmla="val 10800000"/>
                <a:gd name="f1" fmla="val 5400000"/>
                <a:gd name="f2" fmla="val 180"/>
                <a:gd name="f3" fmla="val w"/>
                <a:gd name="f4" fmla="val h"/>
                <a:gd name="f5" fmla="val 0"/>
                <a:gd name="f6" fmla="val 5076564"/>
                <a:gd name="f7" fmla="val 381978"/>
                <a:gd name="f8" fmla="val 38198"/>
                <a:gd name="f9" fmla="val 17102"/>
                <a:gd name="f10" fmla="val 5038366"/>
                <a:gd name="f11" fmla="val 5059462"/>
                <a:gd name="f12" fmla="val 343780"/>
                <a:gd name="f13" fmla="val 364876"/>
                <a:gd name="f14" fmla="+- 0 0 -90"/>
                <a:gd name="f15" fmla="*/ f3 1 5076564"/>
                <a:gd name="f16" fmla="*/ f4 1 381978"/>
                <a:gd name="f17" fmla="+- f7 0 f5"/>
                <a:gd name="f18" fmla="+- f6 0 f5"/>
                <a:gd name="f19" fmla="*/ f14 f0 1"/>
                <a:gd name="f20" fmla="*/ f18 1 5076564"/>
                <a:gd name="f21" fmla="*/ f17 1 381978"/>
                <a:gd name="f22" fmla="*/ 0 f18 1"/>
                <a:gd name="f23" fmla="*/ 38198 f17 1"/>
                <a:gd name="f24" fmla="*/ 38198 f18 1"/>
                <a:gd name="f25" fmla="*/ 0 f17 1"/>
                <a:gd name="f26" fmla="*/ 5038366 f18 1"/>
                <a:gd name="f27" fmla="*/ 5076564 f18 1"/>
                <a:gd name="f28" fmla="*/ 343780 f17 1"/>
                <a:gd name="f29" fmla="*/ 381978 f17 1"/>
                <a:gd name="f30" fmla="*/ f19 1 f2"/>
                <a:gd name="f31" fmla="*/ f22 1 5076564"/>
                <a:gd name="f32" fmla="*/ f23 1 381978"/>
                <a:gd name="f33" fmla="*/ f24 1 5076564"/>
                <a:gd name="f34" fmla="*/ f25 1 381978"/>
                <a:gd name="f35" fmla="*/ f26 1 5076564"/>
                <a:gd name="f36" fmla="*/ f27 1 5076564"/>
                <a:gd name="f37" fmla="*/ f28 1 381978"/>
                <a:gd name="f38" fmla="*/ f29 1 38197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076564" h="38197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F81BD"/>
            </a:solidFill>
            <a:ln w="25402" cap="flat">
              <a:solidFill>
                <a:srgbClr val="FFFFFF"/>
              </a:solidFill>
              <a:prstDash val="solid"/>
              <a:miter/>
            </a:ln>
          </p:spPr>
          <p:txBody>
            <a:bodyPr vert="horz" wrap="square" lIns="56912" tIns="56912" rIns="56912" bIns="56912"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1" i="0" u="none" strike="noStrike" kern="1200" cap="none" spc="0" baseline="0">
                  <a:solidFill>
                    <a:srgbClr val="FFFFFF"/>
                  </a:solidFill>
                  <a:uFillTx/>
                  <a:latin typeface="Arial" pitchFamily="34"/>
                  <a:cs typeface="Arial" pitchFamily="34"/>
                </a:rPr>
                <a:t>Step 1 </a:t>
              </a:r>
              <a:r>
                <a:rPr lang="en-GB" sz="1200" b="0" i="0" u="none" strike="noStrike" kern="1200" cap="none" spc="0" baseline="0">
                  <a:solidFill>
                    <a:srgbClr val="FFFFFF"/>
                  </a:solidFill>
                  <a:uFillTx/>
                  <a:latin typeface="Arial" pitchFamily="34"/>
                  <a:cs typeface="Arial" pitchFamily="34"/>
                </a:rPr>
                <a:t>- Introduce all participants so everyone knows who each other’s name and their role in the Hot Debrief.  </a:t>
              </a:r>
            </a:p>
          </p:txBody>
        </p:sp>
        <p:sp>
          <p:nvSpPr>
            <p:cNvPr id="7" name="Freeform: Shape 6">
              <a:extLst>
                <a:ext uri="{FF2B5EF4-FFF2-40B4-BE49-F238E27FC236}">
                  <a16:creationId xmlns:a16="http://schemas.microsoft.com/office/drawing/2014/main" id="{242F1D29-67C0-1EE7-102F-8FAE6394FDDC}"/>
                </a:ext>
              </a:extLst>
            </p:cNvPr>
            <p:cNvSpPr/>
            <p:nvPr/>
          </p:nvSpPr>
          <p:spPr>
            <a:xfrm>
              <a:off x="6010049" y="3438875"/>
              <a:ext cx="171888" cy="145398"/>
            </a:xfrm>
            <a:custGeom>
              <a:avLst/>
              <a:gdLst>
                <a:gd name="f0" fmla="val 10800000"/>
                <a:gd name="f1" fmla="val 5400000"/>
                <a:gd name="f2" fmla="val 180"/>
                <a:gd name="f3" fmla="val w"/>
                <a:gd name="f4" fmla="val h"/>
                <a:gd name="f5" fmla="val 0"/>
                <a:gd name="f6" fmla="val 145399"/>
                <a:gd name="f7" fmla="val 171890"/>
                <a:gd name="f8" fmla="val 116319"/>
                <a:gd name="f9" fmla="val 1"/>
                <a:gd name="f10" fmla="val 85946"/>
                <a:gd name="f11" fmla="val 72700"/>
                <a:gd name="f12" fmla="val 171889"/>
                <a:gd name="f13" fmla="val 29080"/>
                <a:gd name="f14" fmla="+- 0 0 -90"/>
                <a:gd name="f15" fmla="*/ f3 1 145399"/>
                <a:gd name="f16" fmla="*/ f4 1 171890"/>
                <a:gd name="f17" fmla="+- f7 0 f5"/>
                <a:gd name="f18" fmla="+- f6 0 f5"/>
                <a:gd name="f19" fmla="*/ f14 f0 1"/>
                <a:gd name="f20" fmla="*/ f18 1 145399"/>
                <a:gd name="f21" fmla="*/ f17 1 171890"/>
                <a:gd name="f22" fmla="*/ 0 f18 1"/>
                <a:gd name="f23" fmla="*/ 34378 f17 1"/>
                <a:gd name="f24" fmla="*/ 72700 f18 1"/>
                <a:gd name="f25" fmla="*/ 0 f17 1"/>
                <a:gd name="f26" fmla="*/ 145399 f18 1"/>
                <a:gd name="f27" fmla="*/ 85945 f17 1"/>
                <a:gd name="f28" fmla="*/ 171890 f17 1"/>
                <a:gd name="f29" fmla="*/ 137512 f17 1"/>
                <a:gd name="f30" fmla="*/ f19 1 f2"/>
                <a:gd name="f31" fmla="*/ f22 1 145399"/>
                <a:gd name="f32" fmla="*/ f23 1 171890"/>
                <a:gd name="f33" fmla="*/ f24 1 145399"/>
                <a:gd name="f34" fmla="*/ f25 1 171890"/>
                <a:gd name="f35" fmla="*/ f26 1 145399"/>
                <a:gd name="f36" fmla="*/ f27 1 171890"/>
                <a:gd name="f37" fmla="*/ f28 1 171890"/>
                <a:gd name="f38" fmla="*/ f29 1 17189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145399" h="171890">
                  <a:moveTo>
                    <a:pt x="f8" y="f9"/>
                  </a:moveTo>
                  <a:lnTo>
                    <a:pt x="f8" y="f10"/>
                  </a:lnTo>
                  <a:lnTo>
                    <a:pt x="f6" y="f10"/>
                  </a:lnTo>
                  <a:lnTo>
                    <a:pt x="f11" y="f12"/>
                  </a:lnTo>
                  <a:lnTo>
                    <a:pt x="f5" y="f10"/>
                  </a:lnTo>
                  <a:lnTo>
                    <a:pt x="f13" y="f10"/>
                  </a:lnTo>
                  <a:lnTo>
                    <a:pt x="f13" y="f9"/>
                  </a:lnTo>
                  <a:lnTo>
                    <a:pt x="f8" y="f9"/>
                  </a:lnTo>
                  <a:close/>
                </a:path>
              </a:pathLst>
            </a:custGeom>
            <a:solidFill>
              <a:srgbClr val="B2C1DB"/>
            </a:solidFill>
            <a:ln cap="flat">
              <a:noFill/>
              <a:prstDash val="solid"/>
            </a:ln>
          </p:spPr>
          <p:txBody>
            <a:bodyPr vert="horz" wrap="square" lIns="34381" tIns="0" rIns="34381" bIns="43616"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200" b="0" i="0" u="none" strike="noStrike" kern="1200" cap="none" spc="0" baseline="0">
                <a:solidFill>
                  <a:srgbClr val="FFFFFF"/>
                </a:solidFill>
                <a:uFillTx/>
                <a:latin typeface="Arial" pitchFamily="34"/>
                <a:cs typeface="Arial" pitchFamily="34"/>
              </a:endParaRPr>
            </a:p>
          </p:txBody>
        </p:sp>
        <p:sp>
          <p:nvSpPr>
            <p:cNvPr id="8" name="Freeform: Shape 7">
              <a:extLst>
                <a:ext uri="{FF2B5EF4-FFF2-40B4-BE49-F238E27FC236}">
                  <a16:creationId xmlns:a16="http://schemas.microsoft.com/office/drawing/2014/main" id="{AC1617CA-952B-864B-8D48-9E45B68AD788}"/>
                </a:ext>
              </a:extLst>
            </p:cNvPr>
            <p:cNvSpPr/>
            <p:nvPr/>
          </p:nvSpPr>
          <p:spPr>
            <a:xfrm>
              <a:off x="3557720" y="3608505"/>
              <a:ext cx="5076565" cy="381981"/>
            </a:xfrm>
            <a:custGeom>
              <a:avLst/>
              <a:gdLst>
                <a:gd name="f0" fmla="val 10800000"/>
                <a:gd name="f1" fmla="val 5400000"/>
                <a:gd name="f2" fmla="val 180"/>
                <a:gd name="f3" fmla="val w"/>
                <a:gd name="f4" fmla="val h"/>
                <a:gd name="f5" fmla="val 0"/>
                <a:gd name="f6" fmla="val 5076564"/>
                <a:gd name="f7" fmla="val 381978"/>
                <a:gd name="f8" fmla="val 38198"/>
                <a:gd name="f9" fmla="val 17102"/>
                <a:gd name="f10" fmla="val 5038366"/>
                <a:gd name="f11" fmla="val 5059462"/>
                <a:gd name="f12" fmla="val 343780"/>
                <a:gd name="f13" fmla="val 364876"/>
                <a:gd name="f14" fmla="+- 0 0 -90"/>
                <a:gd name="f15" fmla="*/ f3 1 5076564"/>
                <a:gd name="f16" fmla="*/ f4 1 381978"/>
                <a:gd name="f17" fmla="+- f7 0 f5"/>
                <a:gd name="f18" fmla="+- f6 0 f5"/>
                <a:gd name="f19" fmla="*/ f14 f0 1"/>
                <a:gd name="f20" fmla="*/ f18 1 5076564"/>
                <a:gd name="f21" fmla="*/ f17 1 381978"/>
                <a:gd name="f22" fmla="*/ 0 f18 1"/>
                <a:gd name="f23" fmla="*/ 38198 f17 1"/>
                <a:gd name="f24" fmla="*/ 38198 f18 1"/>
                <a:gd name="f25" fmla="*/ 0 f17 1"/>
                <a:gd name="f26" fmla="*/ 5038366 f18 1"/>
                <a:gd name="f27" fmla="*/ 5076564 f18 1"/>
                <a:gd name="f28" fmla="*/ 343780 f17 1"/>
                <a:gd name="f29" fmla="*/ 381978 f17 1"/>
                <a:gd name="f30" fmla="*/ f19 1 f2"/>
                <a:gd name="f31" fmla="*/ f22 1 5076564"/>
                <a:gd name="f32" fmla="*/ f23 1 381978"/>
                <a:gd name="f33" fmla="*/ f24 1 5076564"/>
                <a:gd name="f34" fmla="*/ f25 1 381978"/>
                <a:gd name="f35" fmla="*/ f26 1 5076564"/>
                <a:gd name="f36" fmla="*/ f27 1 5076564"/>
                <a:gd name="f37" fmla="*/ f28 1 381978"/>
                <a:gd name="f38" fmla="*/ f29 1 38197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076564" h="38197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F81BD"/>
            </a:solidFill>
            <a:ln w="25402" cap="flat">
              <a:solidFill>
                <a:srgbClr val="FFFFFF"/>
              </a:solidFill>
              <a:prstDash val="solid"/>
              <a:miter/>
            </a:ln>
          </p:spPr>
          <p:txBody>
            <a:bodyPr vert="horz" wrap="square" lIns="56912" tIns="56912" rIns="56912" bIns="56912"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1" i="0" u="none" strike="noStrike" kern="1200" cap="none" spc="0" baseline="0">
                  <a:solidFill>
                    <a:srgbClr val="FFFFFF"/>
                  </a:solidFill>
                  <a:uFillTx/>
                  <a:latin typeface="Arial" pitchFamily="34"/>
                  <a:cs typeface="Arial" pitchFamily="34"/>
                </a:rPr>
                <a:t>Step 2 </a:t>
              </a:r>
              <a:r>
                <a:rPr lang="en-GB" sz="1200" b="0" i="0" u="none" strike="noStrike" kern="1200" cap="none" spc="0" baseline="0">
                  <a:solidFill>
                    <a:srgbClr val="FFFFFF"/>
                  </a:solidFill>
                  <a:uFillTx/>
                  <a:latin typeface="Arial" pitchFamily="34"/>
                  <a:cs typeface="Arial" pitchFamily="34"/>
                </a:rPr>
                <a:t>- Create a safe and ‘brave’ space by reassuring participants that the purpose of the Hot Debrief is to identify what happened and why by exploring the systems and contexts in which patient care was being delivered (ie work as done).  </a:t>
              </a:r>
            </a:p>
          </p:txBody>
        </p:sp>
        <p:sp>
          <p:nvSpPr>
            <p:cNvPr id="9" name="Freeform: Shape 8">
              <a:extLst>
                <a:ext uri="{FF2B5EF4-FFF2-40B4-BE49-F238E27FC236}">
                  <a16:creationId xmlns:a16="http://schemas.microsoft.com/office/drawing/2014/main" id="{BEBF6CFB-CCA5-A9DE-069F-EE5E1555F6D8}"/>
                </a:ext>
              </a:extLst>
            </p:cNvPr>
            <p:cNvSpPr/>
            <p:nvPr/>
          </p:nvSpPr>
          <p:spPr>
            <a:xfrm>
              <a:off x="6010049" y="4014362"/>
              <a:ext cx="171888" cy="143240"/>
            </a:xfrm>
            <a:custGeom>
              <a:avLst/>
              <a:gdLst>
                <a:gd name="f0" fmla="val 10800000"/>
                <a:gd name="f1" fmla="val 5400000"/>
                <a:gd name="f2" fmla="val 180"/>
                <a:gd name="f3" fmla="val w"/>
                <a:gd name="f4" fmla="val h"/>
                <a:gd name="f5" fmla="val 0"/>
                <a:gd name="f6" fmla="val 143241"/>
                <a:gd name="f7" fmla="val 171890"/>
                <a:gd name="f8" fmla="val 114593"/>
                <a:gd name="f9" fmla="val 1"/>
                <a:gd name="f10" fmla="val 85946"/>
                <a:gd name="f11" fmla="val 71621"/>
                <a:gd name="f12" fmla="val 171889"/>
                <a:gd name="f13" fmla="val 28648"/>
                <a:gd name="f14" fmla="+- 0 0 -90"/>
                <a:gd name="f15" fmla="*/ f3 1 143241"/>
                <a:gd name="f16" fmla="*/ f4 1 171890"/>
                <a:gd name="f17" fmla="+- f7 0 f5"/>
                <a:gd name="f18" fmla="+- f6 0 f5"/>
                <a:gd name="f19" fmla="*/ f14 f0 1"/>
                <a:gd name="f20" fmla="*/ f18 1 143241"/>
                <a:gd name="f21" fmla="*/ f17 1 171890"/>
                <a:gd name="f22" fmla="*/ 0 f18 1"/>
                <a:gd name="f23" fmla="*/ 34378 f17 1"/>
                <a:gd name="f24" fmla="*/ 71621 f18 1"/>
                <a:gd name="f25" fmla="*/ 0 f17 1"/>
                <a:gd name="f26" fmla="*/ 143241 f18 1"/>
                <a:gd name="f27" fmla="*/ 85945 f17 1"/>
                <a:gd name="f28" fmla="*/ 171890 f17 1"/>
                <a:gd name="f29" fmla="*/ 137512 f17 1"/>
                <a:gd name="f30" fmla="*/ f19 1 f2"/>
                <a:gd name="f31" fmla="*/ f22 1 143241"/>
                <a:gd name="f32" fmla="*/ f23 1 171890"/>
                <a:gd name="f33" fmla="*/ f24 1 143241"/>
                <a:gd name="f34" fmla="*/ f25 1 171890"/>
                <a:gd name="f35" fmla="*/ f26 1 143241"/>
                <a:gd name="f36" fmla="*/ f27 1 171890"/>
                <a:gd name="f37" fmla="*/ f28 1 171890"/>
                <a:gd name="f38" fmla="*/ f29 1 17189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143241" h="171890">
                  <a:moveTo>
                    <a:pt x="f8" y="f9"/>
                  </a:moveTo>
                  <a:lnTo>
                    <a:pt x="f8" y="f10"/>
                  </a:lnTo>
                  <a:lnTo>
                    <a:pt x="f6" y="f10"/>
                  </a:lnTo>
                  <a:lnTo>
                    <a:pt x="f11" y="f12"/>
                  </a:lnTo>
                  <a:lnTo>
                    <a:pt x="f5" y="f10"/>
                  </a:lnTo>
                  <a:lnTo>
                    <a:pt x="f13" y="f10"/>
                  </a:lnTo>
                  <a:lnTo>
                    <a:pt x="f13" y="f9"/>
                  </a:lnTo>
                  <a:lnTo>
                    <a:pt x="f8" y="f9"/>
                  </a:lnTo>
                  <a:close/>
                </a:path>
              </a:pathLst>
            </a:custGeom>
            <a:solidFill>
              <a:srgbClr val="B2C1DB"/>
            </a:solidFill>
            <a:ln cap="flat">
              <a:noFill/>
              <a:prstDash val="solid"/>
            </a:ln>
          </p:spPr>
          <p:txBody>
            <a:bodyPr vert="horz" wrap="square" lIns="34381" tIns="0" rIns="34381" bIns="42976"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200" b="0" i="0" u="none" strike="noStrike" kern="1200" cap="none" spc="0" baseline="0">
                <a:solidFill>
                  <a:srgbClr val="FFFFFF"/>
                </a:solidFill>
                <a:uFillTx/>
                <a:latin typeface="Arial" pitchFamily="34"/>
                <a:cs typeface="Arial" pitchFamily="34"/>
              </a:endParaRPr>
            </a:p>
          </p:txBody>
        </p:sp>
        <p:sp>
          <p:nvSpPr>
            <p:cNvPr id="10" name="Freeform: Shape 9">
              <a:extLst>
                <a:ext uri="{FF2B5EF4-FFF2-40B4-BE49-F238E27FC236}">
                  <a16:creationId xmlns:a16="http://schemas.microsoft.com/office/drawing/2014/main" id="{264FE5DA-7B75-2306-47FB-5A2BA49634A5}"/>
                </a:ext>
              </a:extLst>
            </p:cNvPr>
            <p:cNvSpPr/>
            <p:nvPr/>
          </p:nvSpPr>
          <p:spPr>
            <a:xfrm>
              <a:off x="3557720" y="4181478"/>
              <a:ext cx="5076565" cy="381981"/>
            </a:xfrm>
            <a:custGeom>
              <a:avLst/>
              <a:gdLst>
                <a:gd name="f0" fmla="val 10800000"/>
                <a:gd name="f1" fmla="val 5400000"/>
                <a:gd name="f2" fmla="val 180"/>
                <a:gd name="f3" fmla="val w"/>
                <a:gd name="f4" fmla="val h"/>
                <a:gd name="f5" fmla="val 0"/>
                <a:gd name="f6" fmla="val 5076564"/>
                <a:gd name="f7" fmla="val 381978"/>
                <a:gd name="f8" fmla="val 38198"/>
                <a:gd name="f9" fmla="val 17102"/>
                <a:gd name="f10" fmla="val 5038366"/>
                <a:gd name="f11" fmla="val 5059462"/>
                <a:gd name="f12" fmla="val 343780"/>
                <a:gd name="f13" fmla="val 364876"/>
                <a:gd name="f14" fmla="+- 0 0 -90"/>
                <a:gd name="f15" fmla="*/ f3 1 5076564"/>
                <a:gd name="f16" fmla="*/ f4 1 381978"/>
                <a:gd name="f17" fmla="+- f7 0 f5"/>
                <a:gd name="f18" fmla="+- f6 0 f5"/>
                <a:gd name="f19" fmla="*/ f14 f0 1"/>
                <a:gd name="f20" fmla="*/ f18 1 5076564"/>
                <a:gd name="f21" fmla="*/ f17 1 381978"/>
                <a:gd name="f22" fmla="*/ 0 f18 1"/>
                <a:gd name="f23" fmla="*/ 38198 f17 1"/>
                <a:gd name="f24" fmla="*/ 38198 f18 1"/>
                <a:gd name="f25" fmla="*/ 0 f17 1"/>
                <a:gd name="f26" fmla="*/ 5038366 f18 1"/>
                <a:gd name="f27" fmla="*/ 5076564 f18 1"/>
                <a:gd name="f28" fmla="*/ 343780 f17 1"/>
                <a:gd name="f29" fmla="*/ 381978 f17 1"/>
                <a:gd name="f30" fmla="*/ f19 1 f2"/>
                <a:gd name="f31" fmla="*/ f22 1 5076564"/>
                <a:gd name="f32" fmla="*/ f23 1 381978"/>
                <a:gd name="f33" fmla="*/ f24 1 5076564"/>
                <a:gd name="f34" fmla="*/ f25 1 381978"/>
                <a:gd name="f35" fmla="*/ f26 1 5076564"/>
                <a:gd name="f36" fmla="*/ f27 1 5076564"/>
                <a:gd name="f37" fmla="*/ f28 1 381978"/>
                <a:gd name="f38" fmla="*/ f29 1 38197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076564" h="38197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F81BD"/>
            </a:solidFill>
            <a:ln w="25402" cap="flat">
              <a:solidFill>
                <a:srgbClr val="FFFFFF"/>
              </a:solidFill>
              <a:prstDash val="solid"/>
              <a:miter/>
            </a:ln>
          </p:spPr>
          <p:txBody>
            <a:bodyPr vert="horz" wrap="square" lIns="56912" tIns="56912" rIns="56912" bIns="56912"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1" i="0" u="none" strike="noStrike" kern="1200" cap="none" spc="0" baseline="0">
                  <a:solidFill>
                    <a:srgbClr val="FFFFFF"/>
                  </a:solidFill>
                  <a:uFillTx/>
                  <a:latin typeface="Arial" pitchFamily="34"/>
                  <a:cs typeface="Arial" pitchFamily="34"/>
                </a:rPr>
                <a:t>Step 3  </a:t>
              </a:r>
              <a:r>
                <a:rPr lang="en-GB" sz="1200" b="0" i="0" u="none" strike="noStrike" kern="1200" cap="none" spc="0" baseline="0">
                  <a:solidFill>
                    <a:srgbClr val="FFFFFF"/>
                  </a:solidFill>
                  <a:uFillTx/>
                  <a:latin typeface="Arial" pitchFamily="34"/>
                  <a:cs typeface="Arial" pitchFamily="34"/>
                </a:rPr>
                <a:t>- Replay the events that led to the Hot Debrief. </a:t>
              </a:r>
            </a:p>
          </p:txBody>
        </p:sp>
        <p:sp>
          <p:nvSpPr>
            <p:cNvPr id="11" name="Freeform: Shape 10">
              <a:extLst>
                <a:ext uri="{FF2B5EF4-FFF2-40B4-BE49-F238E27FC236}">
                  <a16:creationId xmlns:a16="http://schemas.microsoft.com/office/drawing/2014/main" id="{7840AEFD-877A-2456-9DCF-1D3E4ED760A6}"/>
                </a:ext>
              </a:extLst>
            </p:cNvPr>
            <p:cNvSpPr/>
            <p:nvPr/>
          </p:nvSpPr>
          <p:spPr>
            <a:xfrm>
              <a:off x="6010049" y="4587325"/>
              <a:ext cx="171888" cy="143240"/>
            </a:xfrm>
            <a:custGeom>
              <a:avLst/>
              <a:gdLst>
                <a:gd name="f0" fmla="val 10800000"/>
                <a:gd name="f1" fmla="val 5400000"/>
                <a:gd name="f2" fmla="val 180"/>
                <a:gd name="f3" fmla="val w"/>
                <a:gd name="f4" fmla="val h"/>
                <a:gd name="f5" fmla="val 0"/>
                <a:gd name="f6" fmla="val 143241"/>
                <a:gd name="f7" fmla="val 171890"/>
                <a:gd name="f8" fmla="val 114593"/>
                <a:gd name="f9" fmla="val 1"/>
                <a:gd name="f10" fmla="val 85946"/>
                <a:gd name="f11" fmla="val 71621"/>
                <a:gd name="f12" fmla="val 171889"/>
                <a:gd name="f13" fmla="val 28648"/>
                <a:gd name="f14" fmla="+- 0 0 -90"/>
                <a:gd name="f15" fmla="*/ f3 1 143241"/>
                <a:gd name="f16" fmla="*/ f4 1 171890"/>
                <a:gd name="f17" fmla="+- f7 0 f5"/>
                <a:gd name="f18" fmla="+- f6 0 f5"/>
                <a:gd name="f19" fmla="*/ f14 f0 1"/>
                <a:gd name="f20" fmla="*/ f18 1 143241"/>
                <a:gd name="f21" fmla="*/ f17 1 171890"/>
                <a:gd name="f22" fmla="*/ 0 f18 1"/>
                <a:gd name="f23" fmla="*/ 34378 f17 1"/>
                <a:gd name="f24" fmla="*/ 71621 f18 1"/>
                <a:gd name="f25" fmla="*/ 0 f17 1"/>
                <a:gd name="f26" fmla="*/ 143241 f18 1"/>
                <a:gd name="f27" fmla="*/ 85945 f17 1"/>
                <a:gd name="f28" fmla="*/ 171890 f17 1"/>
                <a:gd name="f29" fmla="*/ 137512 f17 1"/>
                <a:gd name="f30" fmla="*/ f19 1 f2"/>
                <a:gd name="f31" fmla="*/ f22 1 143241"/>
                <a:gd name="f32" fmla="*/ f23 1 171890"/>
                <a:gd name="f33" fmla="*/ f24 1 143241"/>
                <a:gd name="f34" fmla="*/ f25 1 171890"/>
                <a:gd name="f35" fmla="*/ f26 1 143241"/>
                <a:gd name="f36" fmla="*/ f27 1 171890"/>
                <a:gd name="f37" fmla="*/ f28 1 171890"/>
                <a:gd name="f38" fmla="*/ f29 1 17189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143241" h="171890">
                  <a:moveTo>
                    <a:pt x="f8" y="f9"/>
                  </a:moveTo>
                  <a:lnTo>
                    <a:pt x="f8" y="f10"/>
                  </a:lnTo>
                  <a:lnTo>
                    <a:pt x="f6" y="f10"/>
                  </a:lnTo>
                  <a:lnTo>
                    <a:pt x="f11" y="f12"/>
                  </a:lnTo>
                  <a:lnTo>
                    <a:pt x="f5" y="f10"/>
                  </a:lnTo>
                  <a:lnTo>
                    <a:pt x="f13" y="f10"/>
                  </a:lnTo>
                  <a:lnTo>
                    <a:pt x="f13" y="f9"/>
                  </a:lnTo>
                  <a:lnTo>
                    <a:pt x="f8" y="f9"/>
                  </a:lnTo>
                  <a:close/>
                </a:path>
              </a:pathLst>
            </a:custGeom>
            <a:solidFill>
              <a:srgbClr val="B2C1DB"/>
            </a:solidFill>
            <a:ln cap="flat">
              <a:noFill/>
              <a:prstDash val="solid"/>
            </a:ln>
          </p:spPr>
          <p:txBody>
            <a:bodyPr vert="horz" wrap="square" lIns="34381" tIns="0" rIns="34381" bIns="42976"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200" b="0" i="0" u="none" strike="noStrike" kern="1200" cap="none" spc="0" baseline="0">
                <a:solidFill>
                  <a:srgbClr val="FFFFFF"/>
                </a:solidFill>
                <a:uFillTx/>
                <a:latin typeface="Arial" pitchFamily="34"/>
                <a:cs typeface="Arial" pitchFamily="34"/>
              </a:endParaRPr>
            </a:p>
          </p:txBody>
        </p:sp>
        <p:sp>
          <p:nvSpPr>
            <p:cNvPr id="12" name="Freeform: Shape 11">
              <a:extLst>
                <a:ext uri="{FF2B5EF4-FFF2-40B4-BE49-F238E27FC236}">
                  <a16:creationId xmlns:a16="http://schemas.microsoft.com/office/drawing/2014/main" id="{26570A3A-C0BA-59AA-2113-F627AA200ECF}"/>
                </a:ext>
              </a:extLst>
            </p:cNvPr>
            <p:cNvSpPr/>
            <p:nvPr/>
          </p:nvSpPr>
          <p:spPr>
            <a:xfrm>
              <a:off x="3557720" y="4754441"/>
              <a:ext cx="5076565" cy="381981"/>
            </a:xfrm>
            <a:custGeom>
              <a:avLst/>
              <a:gdLst>
                <a:gd name="f0" fmla="val 10800000"/>
                <a:gd name="f1" fmla="val 5400000"/>
                <a:gd name="f2" fmla="val 180"/>
                <a:gd name="f3" fmla="val w"/>
                <a:gd name="f4" fmla="val h"/>
                <a:gd name="f5" fmla="val 0"/>
                <a:gd name="f6" fmla="val 5076564"/>
                <a:gd name="f7" fmla="val 381978"/>
                <a:gd name="f8" fmla="val 38198"/>
                <a:gd name="f9" fmla="val 17102"/>
                <a:gd name="f10" fmla="val 5038366"/>
                <a:gd name="f11" fmla="val 5059462"/>
                <a:gd name="f12" fmla="val 343780"/>
                <a:gd name="f13" fmla="val 364876"/>
                <a:gd name="f14" fmla="+- 0 0 -90"/>
                <a:gd name="f15" fmla="*/ f3 1 5076564"/>
                <a:gd name="f16" fmla="*/ f4 1 381978"/>
                <a:gd name="f17" fmla="+- f7 0 f5"/>
                <a:gd name="f18" fmla="+- f6 0 f5"/>
                <a:gd name="f19" fmla="*/ f14 f0 1"/>
                <a:gd name="f20" fmla="*/ f18 1 5076564"/>
                <a:gd name="f21" fmla="*/ f17 1 381978"/>
                <a:gd name="f22" fmla="*/ 0 f18 1"/>
                <a:gd name="f23" fmla="*/ 38198 f17 1"/>
                <a:gd name="f24" fmla="*/ 38198 f18 1"/>
                <a:gd name="f25" fmla="*/ 0 f17 1"/>
                <a:gd name="f26" fmla="*/ 5038366 f18 1"/>
                <a:gd name="f27" fmla="*/ 5076564 f18 1"/>
                <a:gd name="f28" fmla="*/ 343780 f17 1"/>
                <a:gd name="f29" fmla="*/ 381978 f17 1"/>
                <a:gd name="f30" fmla="*/ f19 1 f2"/>
                <a:gd name="f31" fmla="*/ f22 1 5076564"/>
                <a:gd name="f32" fmla="*/ f23 1 381978"/>
                <a:gd name="f33" fmla="*/ f24 1 5076564"/>
                <a:gd name="f34" fmla="*/ f25 1 381978"/>
                <a:gd name="f35" fmla="*/ f26 1 5076564"/>
                <a:gd name="f36" fmla="*/ f27 1 5076564"/>
                <a:gd name="f37" fmla="*/ f28 1 381978"/>
                <a:gd name="f38" fmla="*/ f29 1 38197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076564" h="38197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F81BD"/>
            </a:solidFill>
            <a:ln w="25402" cap="flat">
              <a:solidFill>
                <a:srgbClr val="FFFFFF"/>
              </a:solidFill>
              <a:prstDash val="solid"/>
              <a:miter/>
            </a:ln>
          </p:spPr>
          <p:txBody>
            <a:bodyPr vert="horz" wrap="square" lIns="56912" tIns="56912" rIns="56912" bIns="56912"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1" i="0" u="none" strike="noStrike" kern="1200" cap="none" spc="0" baseline="0">
                  <a:solidFill>
                    <a:srgbClr val="FFFFFF"/>
                  </a:solidFill>
                  <a:uFillTx/>
                  <a:latin typeface="Arial" pitchFamily="34"/>
                  <a:cs typeface="Arial" pitchFamily="34"/>
                </a:rPr>
                <a:t>Step 4 </a:t>
              </a:r>
              <a:r>
                <a:rPr lang="en-GB" sz="1200" b="0" i="0" u="none" strike="noStrike" kern="1200" cap="none" spc="0" baseline="0">
                  <a:solidFill>
                    <a:srgbClr val="FFFFFF"/>
                  </a:solidFill>
                  <a:uFillTx/>
                  <a:latin typeface="Arial" pitchFamily="34"/>
                  <a:cs typeface="Arial" pitchFamily="34"/>
                </a:rPr>
                <a:t>- Explore what happened and why, through the lens of the SEIPS framework. </a:t>
              </a:r>
            </a:p>
          </p:txBody>
        </p:sp>
        <p:sp>
          <p:nvSpPr>
            <p:cNvPr id="13" name="Freeform: Shape 12">
              <a:extLst>
                <a:ext uri="{FF2B5EF4-FFF2-40B4-BE49-F238E27FC236}">
                  <a16:creationId xmlns:a16="http://schemas.microsoft.com/office/drawing/2014/main" id="{E98913A9-12B1-F775-4582-2EBC1C4476C2}"/>
                </a:ext>
              </a:extLst>
            </p:cNvPr>
            <p:cNvSpPr/>
            <p:nvPr/>
          </p:nvSpPr>
          <p:spPr>
            <a:xfrm>
              <a:off x="6010049" y="5160297"/>
              <a:ext cx="171888" cy="143240"/>
            </a:xfrm>
            <a:custGeom>
              <a:avLst/>
              <a:gdLst>
                <a:gd name="f0" fmla="val 10800000"/>
                <a:gd name="f1" fmla="val 5400000"/>
                <a:gd name="f2" fmla="val 180"/>
                <a:gd name="f3" fmla="val w"/>
                <a:gd name="f4" fmla="val h"/>
                <a:gd name="f5" fmla="val 0"/>
                <a:gd name="f6" fmla="val 143241"/>
                <a:gd name="f7" fmla="val 171890"/>
                <a:gd name="f8" fmla="val 114593"/>
                <a:gd name="f9" fmla="val 1"/>
                <a:gd name="f10" fmla="val 85946"/>
                <a:gd name="f11" fmla="val 71621"/>
                <a:gd name="f12" fmla="val 171889"/>
                <a:gd name="f13" fmla="val 28648"/>
                <a:gd name="f14" fmla="+- 0 0 -90"/>
                <a:gd name="f15" fmla="*/ f3 1 143241"/>
                <a:gd name="f16" fmla="*/ f4 1 171890"/>
                <a:gd name="f17" fmla="+- f7 0 f5"/>
                <a:gd name="f18" fmla="+- f6 0 f5"/>
                <a:gd name="f19" fmla="*/ f14 f0 1"/>
                <a:gd name="f20" fmla="*/ f18 1 143241"/>
                <a:gd name="f21" fmla="*/ f17 1 171890"/>
                <a:gd name="f22" fmla="*/ 0 f18 1"/>
                <a:gd name="f23" fmla="*/ 34378 f17 1"/>
                <a:gd name="f24" fmla="*/ 71621 f18 1"/>
                <a:gd name="f25" fmla="*/ 0 f17 1"/>
                <a:gd name="f26" fmla="*/ 143241 f18 1"/>
                <a:gd name="f27" fmla="*/ 85945 f17 1"/>
                <a:gd name="f28" fmla="*/ 171890 f17 1"/>
                <a:gd name="f29" fmla="*/ 137512 f17 1"/>
                <a:gd name="f30" fmla="*/ f19 1 f2"/>
                <a:gd name="f31" fmla="*/ f22 1 143241"/>
                <a:gd name="f32" fmla="*/ f23 1 171890"/>
                <a:gd name="f33" fmla="*/ f24 1 143241"/>
                <a:gd name="f34" fmla="*/ f25 1 171890"/>
                <a:gd name="f35" fmla="*/ f26 1 143241"/>
                <a:gd name="f36" fmla="*/ f27 1 171890"/>
                <a:gd name="f37" fmla="*/ f28 1 171890"/>
                <a:gd name="f38" fmla="*/ f29 1 17189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143241" h="171890">
                  <a:moveTo>
                    <a:pt x="f8" y="f9"/>
                  </a:moveTo>
                  <a:lnTo>
                    <a:pt x="f8" y="f10"/>
                  </a:lnTo>
                  <a:lnTo>
                    <a:pt x="f6" y="f10"/>
                  </a:lnTo>
                  <a:lnTo>
                    <a:pt x="f11" y="f12"/>
                  </a:lnTo>
                  <a:lnTo>
                    <a:pt x="f5" y="f10"/>
                  </a:lnTo>
                  <a:lnTo>
                    <a:pt x="f13" y="f10"/>
                  </a:lnTo>
                  <a:lnTo>
                    <a:pt x="f13" y="f9"/>
                  </a:lnTo>
                  <a:lnTo>
                    <a:pt x="f8" y="f9"/>
                  </a:lnTo>
                  <a:close/>
                </a:path>
              </a:pathLst>
            </a:custGeom>
            <a:solidFill>
              <a:srgbClr val="B2C1DB"/>
            </a:solidFill>
            <a:ln cap="flat">
              <a:noFill/>
              <a:prstDash val="solid"/>
            </a:ln>
          </p:spPr>
          <p:txBody>
            <a:bodyPr vert="horz" wrap="square" lIns="34381" tIns="0" rIns="34381" bIns="42976"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200" b="0" i="0" u="none" strike="noStrike" kern="1200" cap="none" spc="0" baseline="0">
                <a:solidFill>
                  <a:srgbClr val="FFFFFF"/>
                </a:solidFill>
                <a:uFillTx/>
                <a:latin typeface="Arial" pitchFamily="34"/>
                <a:cs typeface="Arial" pitchFamily="34"/>
              </a:endParaRPr>
            </a:p>
          </p:txBody>
        </p:sp>
        <p:sp>
          <p:nvSpPr>
            <p:cNvPr id="14" name="Freeform: Shape 13">
              <a:extLst>
                <a:ext uri="{FF2B5EF4-FFF2-40B4-BE49-F238E27FC236}">
                  <a16:creationId xmlns:a16="http://schemas.microsoft.com/office/drawing/2014/main" id="{A36B8492-CCC3-C10C-737A-39B2621C76B3}"/>
                </a:ext>
              </a:extLst>
            </p:cNvPr>
            <p:cNvSpPr/>
            <p:nvPr/>
          </p:nvSpPr>
          <p:spPr>
            <a:xfrm>
              <a:off x="3557720" y="5327413"/>
              <a:ext cx="5076565" cy="381981"/>
            </a:xfrm>
            <a:custGeom>
              <a:avLst/>
              <a:gdLst>
                <a:gd name="f0" fmla="val 10800000"/>
                <a:gd name="f1" fmla="val 5400000"/>
                <a:gd name="f2" fmla="val 180"/>
                <a:gd name="f3" fmla="val w"/>
                <a:gd name="f4" fmla="val h"/>
                <a:gd name="f5" fmla="val 0"/>
                <a:gd name="f6" fmla="val 5076564"/>
                <a:gd name="f7" fmla="val 381978"/>
                <a:gd name="f8" fmla="val 38198"/>
                <a:gd name="f9" fmla="val 17102"/>
                <a:gd name="f10" fmla="val 5038366"/>
                <a:gd name="f11" fmla="val 5059462"/>
                <a:gd name="f12" fmla="val 343780"/>
                <a:gd name="f13" fmla="val 364876"/>
                <a:gd name="f14" fmla="+- 0 0 -90"/>
                <a:gd name="f15" fmla="*/ f3 1 5076564"/>
                <a:gd name="f16" fmla="*/ f4 1 381978"/>
                <a:gd name="f17" fmla="+- f7 0 f5"/>
                <a:gd name="f18" fmla="+- f6 0 f5"/>
                <a:gd name="f19" fmla="*/ f14 f0 1"/>
                <a:gd name="f20" fmla="*/ f18 1 5076564"/>
                <a:gd name="f21" fmla="*/ f17 1 381978"/>
                <a:gd name="f22" fmla="*/ 0 f18 1"/>
                <a:gd name="f23" fmla="*/ 38198 f17 1"/>
                <a:gd name="f24" fmla="*/ 38198 f18 1"/>
                <a:gd name="f25" fmla="*/ 0 f17 1"/>
                <a:gd name="f26" fmla="*/ 5038366 f18 1"/>
                <a:gd name="f27" fmla="*/ 5076564 f18 1"/>
                <a:gd name="f28" fmla="*/ 343780 f17 1"/>
                <a:gd name="f29" fmla="*/ 381978 f17 1"/>
                <a:gd name="f30" fmla="*/ f19 1 f2"/>
                <a:gd name="f31" fmla="*/ f22 1 5076564"/>
                <a:gd name="f32" fmla="*/ f23 1 381978"/>
                <a:gd name="f33" fmla="*/ f24 1 5076564"/>
                <a:gd name="f34" fmla="*/ f25 1 381978"/>
                <a:gd name="f35" fmla="*/ f26 1 5076564"/>
                <a:gd name="f36" fmla="*/ f27 1 5076564"/>
                <a:gd name="f37" fmla="*/ f28 1 381978"/>
                <a:gd name="f38" fmla="*/ f29 1 38197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076564" h="38197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F81BD"/>
            </a:solidFill>
            <a:ln w="25402" cap="flat">
              <a:solidFill>
                <a:srgbClr val="FFFFFF"/>
              </a:solidFill>
              <a:prstDash val="solid"/>
              <a:miter/>
            </a:ln>
          </p:spPr>
          <p:txBody>
            <a:bodyPr vert="horz" wrap="square" lIns="56912" tIns="56912" rIns="56912" bIns="56912"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1" i="0" u="none" strike="noStrike" kern="1200" cap="none" spc="0" baseline="0">
                  <a:solidFill>
                    <a:srgbClr val="FFFFFF"/>
                  </a:solidFill>
                  <a:uFillTx/>
                  <a:latin typeface="Arial" pitchFamily="34"/>
                  <a:cs typeface="Arial" pitchFamily="34"/>
                </a:rPr>
                <a:t>Step 5 </a:t>
              </a:r>
              <a:r>
                <a:rPr lang="en-GB" sz="1200" b="0" i="0" u="none" strike="noStrike" kern="1200" cap="none" spc="0" baseline="0">
                  <a:solidFill>
                    <a:srgbClr val="FFFFFF"/>
                  </a:solidFill>
                  <a:uFillTx/>
                  <a:latin typeface="Arial" pitchFamily="34"/>
                  <a:cs typeface="Arial" pitchFamily="34"/>
                </a:rPr>
                <a:t>- Identify where else in the organisation the learning from the Hot Debrief may be relevant. </a:t>
              </a:r>
            </a:p>
          </p:txBody>
        </p:sp>
        <p:sp>
          <p:nvSpPr>
            <p:cNvPr id="15" name="Freeform: Shape 14">
              <a:extLst>
                <a:ext uri="{FF2B5EF4-FFF2-40B4-BE49-F238E27FC236}">
                  <a16:creationId xmlns:a16="http://schemas.microsoft.com/office/drawing/2014/main" id="{FB895E10-C9C8-7841-05C9-F1F13EAB2157}"/>
                </a:ext>
              </a:extLst>
            </p:cNvPr>
            <p:cNvSpPr/>
            <p:nvPr/>
          </p:nvSpPr>
          <p:spPr>
            <a:xfrm>
              <a:off x="6010049" y="5733260"/>
              <a:ext cx="171888" cy="143240"/>
            </a:xfrm>
            <a:custGeom>
              <a:avLst/>
              <a:gdLst>
                <a:gd name="f0" fmla="val 10800000"/>
                <a:gd name="f1" fmla="val 5400000"/>
                <a:gd name="f2" fmla="val 180"/>
                <a:gd name="f3" fmla="val w"/>
                <a:gd name="f4" fmla="val h"/>
                <a:gd name="f5" fmla="val 0"/>
                <a:gd name="f6" fmla="val 143241"/>
                <a:gd name="f7" fmla="val 171890"/>
                <a:gd name="f8" fmla="val 114593"/>
                <a:gd name="f9" fmla="val 1"/>
                <a:gd name="f10" fmla="val 85946"/>
                <a:gd name="f11" fmla="val 71621"/>
                <a:gd name="f12" fmla="val 171889"/>
                <a:gd name="f13" fmla="val 28648"/>
                <a:gd name="f14" fmla="+- 0 0 -90"/>
                <a:gd name="f15" fmla="*/ f3 1 143241"/>
                <a:gd name="f16" fmla="*/ f4 1 171890"/>
                <a:gd name="f17" fmla="+- f7 0 f5"/>
                <a:gd name="f18" fmla="+- f6 0 f5"/>
                <a:gd name="f19" fmla="*/ f14 f0 1"/>
                <a:gd name="f20" fmla="*/ f18 1 143241"/>
                <a:gd name="f21" fmla="*/ f17 1 171890"/>
                <a:gd name="f22" fmla="*/ 0 f18 1"/>
                <a:gd name="f23" fmla="*/ 34378 f17 1"/>
                <a:gd name="f24" fmla="*/ 71621 f18 1"/>
                <a:gd name="f25" fmla="*/ 0 f17 1"/>
                <a:gd name="f26" fmla="*/ 143241 f18 1"/>
                <a:gd name="f27" fmla="*/ 85945 f17 1"/>
                <a:gd name="f28" fmla="*/ 171890 f17 1"/>
                <a:gd name="f29" fmla="*/ 137512 f17 1"/>
                <a:gd name="f30" fmla="*/ f19 1 f2"/>
                <a:gd name="f31" fmla="*/ f22 1 143241"/>
                <a:gd name="f32" fmla="*/ f23 1 171890"/>
                <a:gd name="f33" fmla="*/ f24 1 143241"/>
                <a:gd name="f34" fmla="*/ f25 1 171890"/>
                <a:gd name="f35" fmla="*/ f26 1 143241"/>
                <a:gd name="f36" fmla="*/ f27 1 171890"/>
                <a:gd name="f37" fmla="*/ f28 1 171890"/>
                <a:gd name="f38" fmla="*/ f29 1 17189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143241" h="171890">
                  <a:moveTo>
                    <a:pt x="f8" y="f9"/>
                  </a:moveTo>
                  <a:lnTo>
                    <a:pt x="f8" y="f10"/>
                  </a:lnTo>
                  <a:lnTo>
                    <a:pt x="f6" y="f10"/>
                  </a:lnTo>
                  <a:lnTo>
                    <a:pt x="f11" y="f12"/>
                  </a:lnTo>
                  <a:lnTo>
                    <a:pt x="f5" y="f10"/>
                  </a:lnTo>
                  <a:lnTo>
                    <a:pt x="f13" y="f10"/>
                  </a:lnTo>
                  <a:lnTo>
                    <a:pt x="f13" y="f9"/>
                  </a:lnTo>
                  <a:lnTo>
                    <a:pt x="f8" y="f9"/>
                  </a:lnTo>
                  <a:close/>
                </a:path>
              </a:pathLst>
            </a:custGeom>
            <a:solidFill>
              <a:srgbClr val="B2C1DB"/>
            </a:solidFill>
            <a:ln cap="flat">
              <a:noFill/>
              <a:prstDash val="solid"/>
            </a:ln>
          </p:spPr>
          <p:txBody>
            <a:bodyPr vert="horz" wrap="square" lIns="34381" tIns="0" rIns="34381" bIns="42976"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200" b="0" i="0" u="none" strike="noStrike" kern="1200" cap="none" spc="0" baseline="0">
                <a:solidFill>
                  <a:srgbClr val="FFFFFF"/>
                </a:solidFill>
                <a:uFillTx/>
                <a:latin typeface="Arial" pitchFamily="34"/>
                <a:cs typeface="Arial" pitchFamily="34"/>
              </a:endParaRPr>
            </a:p>
          </p:txBody>
        </p:sp>
        <p:sp>
          <p:nvSpPr>
            <p:cNvPr id="16" name="Freeform: Shape 15">
              <a:extLst>
                <a:ext uri="{FF2B5EF4-FFF2-40B4-BE49-F238E27FC236}">
                  <a16:creationId xmlns:a16="http://schemas.microsoft.com/office/drawing/2014/main" id="{1BD3C5E6-95CB-44C4-007A-A0273AFD3074}"/>
                </a:ext>
              </a:extLst>
            </p:cNvPr>
            <p:cNvSpPr/>
            <p:nvPr/>
          </p:nvSpPr>
          <p:spPr>
            <a:xfrm>
              <a:off x="3557720" y="5900376"/>
              <a:ext cx="5076565" cy="381981"/>
            </a:xfrm>
            <a:custGeom>
              <a:avLst/>
              <a:gdLst>
                <a:gd name="f0" fmla="val 10800000"/>
                <a:gd name="f1" fmla="val 5400000"/>
                <a:gd name="f2" fmla="val 180"/>
                <a:gd name="f3" fmla="val w"/>
                <a:gd name="f4" fmla="val h"/>
                <a:gd name="f5" fmla="val 0"/>
                <a:gd name="f6" fmla="val 5076564"/>
                <a:gd name="f7" fmla="val 381978"/>
                <a:gd name="f8" fmla="val 38198"/>
                <a:gd name="f9" fmla="val 17102"/>
                <a:gd name="f10" fmla="val 5038366"/>
                <a:gd name="f11" fmla="val 5059462"/>
                <a:gd name="f12" fmla="val 343780"/>
                <a:gd name="f13" fmla="val 364876"/>
                <a:gd name="f14" fmla="+- 0 0 -90"/>
                <a:gd name="f15" fmla="*/ f3 1 5076564"/>
                <a:gd name="f16" fmla="*/ f4 1 381978"/>
                <a:gd name="f17" fmla="+- f7 0 f5"/>
                <a:gd name="f18" fmla="+- f6 0 f5"/>
                <a:gd name="f19" fmla="*/ f14 f0 1"/>
                <a:gd name="f20" fmla="*/ f18 1 5076564"/>
                <a:gd name="f21" fmla="*/ f17 1 381978"/>
                <a:gd name="f22" fmla="*/ 0 f18 1"/>
                <a:gd name="f23" fmla="*/ 38198 f17 1"/>
                <a:gd name="f24" fmla="*/ 38198 f18 1"/>
                <a:gd name="f25" fmla="*/ 0 f17 1"/>
                <a:gd name="f26" fmla="*/ 5038366 f18 1"/>
                <a:gd name="f27" fmla="*/ 5076564 f18 1"/>
                <a:gd name="f28" fmla="*/ 343780 f17 1"/>
                <a:gd name="f29" fmla="*/ 381978 f17 1"/>
                <a:gd name="f30" fmla="*/ f19 1 f2"/>
                <a:gd name="f31" fmla="*/ f22 1 5076564"/>
                <a:gd name="f32" fmla="*/ f23 1 381978"/>
                <a:gd name="f33" fmla="*/ f24 1 5076564"/>
                <a:gd name="f34" fmla="*/ f25 1 381978"/>
                <a:gd name="f35" fmla="*/ f26 1 5076564"/>
                <a:gd name="f36" fmla="*/ f27 1 5076564"/>
                <a:gd name="f37" fmla="*/ f28 1 381978"/>
                <a:gd name="f38" fmla="*/ f29 1 38197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076564" h="38197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F81BD"/>
            </a:solidFill>
            <a:ln w="25402" cap="flat">
              <a:solidFill>
                <a:srgbClr val="FFFFFF"/>
              </a:solidFill>
              <a:prstDash val="solid"/>
              <a:miter/>
            </a:ln>
          </p:spPr>
          <p:txBody>
            <a:bodyPr vert="horz" wrap="square" lIns="56912" tIns="56912" rIns="56912" bIns="56912"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1" i="0" u="none" strike="noStrike" kern="1200" cap="none" spc="0" baseline="0">
                  <a:solidFill>
                    <a:srgbClr val="FFFFFF"/>
                  </a:solidFill>
                  <a:uFillTx/>
                  <a:latin typeface="Arial" pitchFamily="34"/>
                  <a:cs typeface="Arial" pitchFamily="34"/>
                </a:rPr>
                <a:t>Step 6 </a:t>
              </a:r>
              <a:r>
                <a:rPr lang="en-GB" sz="1200" b="0" i="0" u="none" strike="noStrike" kern="1200" cap="none" spc="0" baseline="0">
                  <a:solidFill>
                    <a:srgbClr val="FFFFFF"/>
                  </a:solidFill>
                  <a:uFillTx/>
                  <a:latin typeface="Arial" pitchFamily="34"/>
                  <a:cs typeface="Arial" pitchFamily="34"/>
                </a:rPr>
                <a:t>- Identify safety actions, and where feasible, assign specific deliverables and completion dates to leads. </a:t>
              </a:r>
            </a:p>
          </p:txBody>
        </p:sp>
      </p:grpSp>
      <p:sp>
        <p:nvSpPr>
          <p:cNvPr id="17" name="Rectangle 3">
            <a:extLst>
              <a:ext uri="{FF2B5EF4-FFF2-40B4-BE49-F238E27FC236}">
                <a16:creationId xmlns:a16="http://schemas.microsoft.com/office/drawing/2014/main" id="{4332E288-CEFD-E923-BFA9-4A53C373EC98}"/>
              </a:ext>
            </a:extLst>
          </p:cNvPr>
          <p:cNvSpPr/>
          <p:nvPr/>
        </p:nvSpPr>
        <p:spPr>
          <a:xfrm>
            <a:off x="2567607" y="6241685"/>
            <a:ext cx="184727" cy="369335"/>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4EF2-8CC5-B9AE-29EE-07EDA572CD17}"/>
              </a:ext>
            </a:extLst>
          </p:cNvPr>
          <p:cNvSpPr txBox="1">
            <a:spLocks noGrp="1"/>
          </p:cNvSpPr>
          <p:nvPr>
            <p:ph type="title"/>
          </p:nvPr>
        </p:nvSpPr>
        <p:spPr/>
        <p:txBody>
          <a:bodyPr/>
          <a:lstStyle/>
          <a:p>
            <a:pPr lvl="0"/>
            <a:r>
              <a:rPr lang="en-GB"/>
              <a:t>Thematic Review</a:t>
            </a:r>
          </a:p>
        </p:txBody>
      </p:sp>
      <p:sp>
        <p:nvSpPr>
          <p:cNvPr id="3" name="Content Placeholder 2">
            <a:extLst>
              <a:ext uri="{FF2B5EF4-FFF2-40B4-BE49-F238E27FC236}">
                <a16:creationId xmlns:a16="http://schemas.microsoft.com/office/drawing/2014/main" id="{91664260-47CD-9783-678C-F213459A0DB8}"/>
              </a:ext>
            </a:extLst>
          </p:cNvPr>
          <p:cNvSpPr txBox="1">
            <a:spLocks noGrp="1"/>
          </p:cNvSpPr>
          <p:nvPr>
            <p:ph idx="1"/>
          </p:nvPr>
        </p:nvSpPr>
        <p:spPr/>
        <p:txBody>
          <a:bodyPr/>
          <a:lstStyle/>
          <a:p>
            <a:pPr lvl="0">
              <a:spcBef>
                <a:spcPts val="400"/>
              </a:spcBef>
            </a:pPr>
            <a:r>
              <a:rPr lang="en-GB" sz="1800">
                <a:latin typeface="Arial" pitchFamily="34"/>
              </a:rPr>
              <a:t>A valuable and thorough way of accomplishing thematic analysis of incidents is to select a few (three to six) recent and very similar incidents and investigate each individually with skill and rigour to determine the interconnected contributory and causal factors. </a:t>
            </a:r>
          </a:p>
          <a:p>
            <a:pPr lvl="0">
              <a:spcBef>
                <a:spcPts val="400"/>
              </a:spcBef>
            </a:pPr>
            <a:r>
              <a:rPr lang="en-GB" sz="1800">
                <a:latin typeface="Arial" pitchFamily="34"/>
              </a:rPr>
              <a:t>The findings from each individual investigation are then collated, compared and contrasted to identify common causal factors and any common interconnections or associations upon which effective improvements can be designed. </a:t>
            </a:r>
          </a:p>
          <a:p>
            <a:pPr lvl="0">
              <a:spcBef>
                <a:spcPts val="400"/>
              </a:spcBef>
            </a:pPr>
            <a:r>
              <a:rPr lang="en-GB" sz="1800">
                <a:latin typeface="Arial" pitchFamily="34"/>
              </a:rPr>
              <a:t>Importantly, investigation of recent incidents allows more accurate information gathering from properly specified detailed analysis of the system as it currently stands.</a:t>
            </a:r>
          </a:p>
          <a:p>
            <a:pPr lvl="0"/>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46">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240FA29-4227-2485-E507-917E3CAC2243}"/>
              </a:ext>
              <a:ext uri="{C183D7F6-B498-43B3-948B-1728B52AA6E4}">
                <adec:decorative xmlns:adec="http://schemas.microsoft.com/office/drawing/2017/decorative" val="1"/>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up of a document&#10;&#10;Description automatically generated">
            <a:extLst>
              <a:ext uri="{FF2B5EF4-FFF2-40B4-BE49-F238E27FC236}">
                <a16:creationId xmlns:a16="http://schemas.microsoft.com/office/drawing/2014/main" id="{95F92C4A-B200-7C0B-DFDF-0AA189028F0B}"/>
              </a:ext>
            </a:extLst>
          </p:cNvPr>
          <p:cNvPicPr>
            <a:picLocks noChangeAspect="1"/>
          </p:cNvPicPr>
          <p:nvPr/>
        </p:nvPicPr>
        <p:blipFill>
          <a:blip r:embed="rId2"/>
          <a:srcRect t="8679" b="16335"/>
          <a:stretch>
            <a:fillRect/>
          </a:stretch>
        </p:blipFill>
        <p:spPr>
          <a:xfrm>
            <a:off x="18" y="1280"/>
            <a:ext cx="12191978" cy="6856719"/>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CB26D0D-9589-EDAB-CA10-90FEB2C97652}"/>
              </a:ext>
            </a:extLst>
          </p:cNvPr>
          <p:cNvPicPr>
            <a:picLocks noChangeAspect="1"/>
          </p:cNvPicPr>
          <p:nvPr/>
        </p:nvPicPr>
        <p:blipFill>
          <a:blip r:embed="rId2"/>
          <a:stretch>
            <a:fillRect/>
          </a:stretch>
        </p:blipFill>
        <p:spPr>
          <a:xfrm>
            <a:off x="530946" y="191731"/>
            <a:ext cx="11297265" cy="6430298"/>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7AA5BEB-E092-53C9-9A47-0BF4A7CAC0B2}"/>
              </a:ext>
            </a:extLst>
          </p:cNvPr>
          <p:cNvPicPr>
            <a:picLocks noChangeAspect="1"/>
          </p:cNvPicPr>
          <p:nvPr/>
        </p:nvPicPr>
        <p:blipFill>
          <a:blip r:embed="rId2"/>
          <a:srcRect/>
          <a:stretch>
            <a:fillRect/>
          </a:stretch>
        </p:blipFill>
        <p:spPr>
          <a:xfrm>
            <a:off x="8832847" y="4068759"/>
            <a:ext cx="1651004" cy="1655758"/>
          </a:xfrm>
          <a:prstGeom prst="rect">
            <a:avLst/>
          </a:prstGeom>
          <a:noFill/>
          <a:ln cap="flat">
            <a:noFill/>
          </a:ln>
        </p:spPr>
      </p:pic>
      <p:sp>
        <p:nvSpPr>
          <p:cNvPr id="3" name="Rectangle 2">
            <a:extLst>
              <a:ext uri="{FF2B5EF4-FFF2-40B4-BE49-F238E27FC236}">
                <a16:creationId xmlns:a16="http://schemas.microsoft.com/office/drawing/2014/main" id="{9DD0B75C-AA8D-02FE-5841-5E8617F26361}"/>
              </a:ext>
            </a:extLst>
          </p:cNvPr>
          <p:cNvSpPr txBox="1">
            <a:spLocks noGrp="1"/>
          </p:cNvSpPr>
          <p:nvPr>
            <p:ph type="title"/>
          </p:nvPr>
        </p:nvSpPr>
        <p:spPr>
          <a:xfrm>
            <a:off x="1981203" y="274640"/>
            <a:ext cx="8218490" cy="1143000"/>
          </a:xfrm>
        </p:spPr>
        <p:txBody>
          <a:bodyPr/>
          <a:lstStyle/>
          <a:p>
            <a:pPr lvl="0"/>
            <a:r>
              <a:rPr lang="en-US" sz="4000">
                <a:latin typeface="Aptos"/>
                <a:cs typeface="Arial"/>
              </a:rPr>
              <a:t>Why Report</a:t>
            </a:r>
          </a:p>
        </p:txBody>
      </p:sp>
      <p:sp>
        <p:nvSpPr>
          <p:cNvPr id="4" name="Content Placeholder 2">
            <a:extLst>
              <a:ext uri="{FF2B5EF4-FFF2-40B4-BE49-F238E27FC236}">
                <a16:creationId xmlns:a16="http://schemas.microsoft.com/office/drawing/2014/main" id="{A163B439-8D75-8228-B900-76C07C013F39}"/>
              </a:ext>
            </a:extLst>
          </p:cNvPr>
          <p:cNvSpPr txBox="1">
            <a:spLocks noGrp="1"/>
          </p:cNvSpPr>
          <p:nvPr>
            <p:ph idx="1"/>
          </p:nvPr>
        </p:nvSpPr>
        <p:spPr>
          <a:xfrm>
            <a:off x="1681160" y="1700217"/>
            <a:ext cx="8229600" cy="4525959"/>
          </a:xfrm>
        </p:spPr>
        <p:txBody>
          <a:bodyPr/>
          <a:lstStyle/>
          <a:p>
            <a:pPr lvl="0"/>
            <a:r>
              <a:rPr lang="en-GB" sz="2000">
                <a:solidFill>
                  <a:srgbClr val="202A30"/>
                </a:solidFill>
                <a:latin typeface="Arial" pitchFamily="34"/>
                <a:cs typeface="Arial" pitchFamily="34"/>
              </a:rPr>
              <a:t>We have a statutory requirement to report and investigate accidents or incidents that occur</a:t>
            </a:r>
          </a:p>
          <a:p>
            <a:pPr lvl="0"/>
            <a:r>
              <a:rPr lang="en-GB" sz="2000">
                <a:solidFill>
                  <a:srgbClr val="202A30"/>
                </a:solidFill>
                <a:latin typeface="Arial" pitchFamily="34"/>
                <a:cs typeface="Arial" pitchFamily="34"/>
              </a:rPr>
              <a:t>There are several external monitoring agencies that oversee this and require this information</a:t>
            </a:r>
          </a:p>
          <a:p>
            <a:pPr lvl="0"/>
            <a:r>
              <a:rPr lang="en-GB" sz="2000">
                <a:solidFill>
                  <a:srgbClr val="202A30"/>
                </a:solidFill>
                <a:latin typeface="Arial" pitchFamily="34"/>
                <a:cs typeface="Arial" pitchFamily="34"/>
              </a:rPr>
              <a:t>To identify trends</a:t>
            </a:r>
          </a:p>
          <a:p>
            <a:pPr lvl="0"/>
            <a:r>
              <a:rPr lang="en-GB" sz="2000">
                <a:solidFill>
                  <a:srgbClr val="202A30"/>
                </a:solidFill>
                <a:latin typeface="Arial" pitchFamily="34"/>
                <a:cs typeface="Arial" pitchFamily="34"/>
              </a:rPr>
              <a:t>Protect Staff and Patients</a:t>
            </a:r>
          </a:p>
          <a:p>
            <a:pPr lvl="0"/>
            <a:r>
              <a:rPr lang="en-GB" sz="2000">
                <a:solidFill>
                  <a:srgbClr val="202A30"/>
                </a:solidFill>
                <a:latin typeface="Arial" pitchFamily="34"/>
                <a:cs typeface="Arial" pitchFamily="34"/>
              </a:rPr>
              <a:t>So we learn from them </a:t>
            </a:r>
          </a:p>
          <a:p>
            <a:pPr lvl="0"/>
            <a:endParaRPr lang="en-GB" sz="2000">
              <a:solidFill>
                <a:srgbClr val="202A30"/>
              </a:solidFill>
              <a:cs typeface="Arial"/>
            </a:endParaRPr>
          </a:p>
          <a:p>
            <a:pPr lvl="0"/>
            <a:endParaRPr lang="en-GB" sz="2000">
              <a:solidFill>
                <a:srgbClr val="202A30"/>
              </a:solidFill>
              <a:cs typeface="Arial"/>
            </a:endParaRPr>
          </a:p>
          <a:p>
            <a:pPr marL="0" lvl="0" indent="0">
              <a:buNone/>
            </a:pPr>
            <a:endParaRPr lang="en-GB" sz="2000">
              <a:cs typeface="Arial"/>
            </a:endParaRPr>
          </a:p>
          <a:p>
            <a:pPr marL="0" lvl="0" indent="0">
              <a:buNone/>
            </a:pPr>
            <a:endParaRPr lang="en-GB">
              <a:cs typeface="Arial"/>
            </a:endParaRPr>
          </a:p>
          <a:p>
            <a:pPr lvl="0"/>
            <a:endParaRPr lang="en-GB" sz="2000">
              <a:cs typeface="Arial"/>
            </a:endParaRPr>
          </a:p>
        </p:txBody>
      </p:sp>
      <p:pic>
        <p:nvPicPr>
          <p:cNvPr id="5" name="Picture 5">
            <a:extLst>
              <a:ext uri="{FF2B5EF4-FFF2-40B4-BE49-F238E27FC236}">
                <a16:creationId xmlns:a16="http://schemas.microsoft.com/office/drawing/2014/main" id="{3A2C3E6C-776F-285E-F629-2D04686DC28E}"/>
              </a:ext>
            </a:extLst>
          </p:cNvPr>
          <p:cNvPicPr>
            <a:picLocks noChangeAspect="1"/>
          </p:cNvPicPr>
          <p:nvPr/>
        </p:nvPicPr>
        <p:blipFill>
          <a:blip r:embed="rId3"/>
          <a:srcRect/>
          <a:stretch>
            <a:fillRect/>
          </a:stretch>
        </p:blipFill>
        <p:spPr>
          <a:xfrm>
            <a:off x="7175497" y="4205289"/>
            <a:ext cx="1535113" cy="1384301"/>
          </a:xfrm>
          <a:prstGeom prst="rect">
            <a:avLst/>
          </a:prstGeom>
          <a:noFill/>
          <a:ln cap="flat">
            <a:noFill/>
          </a:ln>
        </p:spPr>
      </p:pic>
      <p:pic>
        <p:nvPicPr>
          <p:cNvPr id="6" name="Picture 6">
            <a:extLst>
              <a:ext uri="{FF2B5EF4-FFF2-40B4-BE49-F238E27FC236}">
                <a16:creationId xmlns:a16="http://schemas.microsoft.com/office/drawing/2014/main" id="{EBFAE0FD-185A-D565-4C40-1A7CD3D15810}"/>
              </a:ext>
            </a:extLst>
          </p:cNvPr>
          <p:cNvPicPr>
            <a:picLocks noChangeAspect="1"/>
          </p:cNvPicPr>
          <p:nvPr/>
        </p:nvPicPr>
        <p:blipFill>
          <a:blip r:embed="rId4"/>
          <a:srcRect/>
          <a:stretch>
            <a:fillRect/>
          </a:stretch>
        </p:blipFill>
        <p:spPr>
          <a:xfrm>
            <a:off x="7535863" y="2935288"/>
            <a:ext cx="2773366" cy="1136654"/>
          </a:xfrm>
          <a:prstGeom prst="rect">
            <a:avLst/>
          </a:prstGeom>
          <a:noFill/>
          <a:ln cap="flat">
            <a:noFill/>
          </a:ln>
        </p:spPr>
      </p:pic>
      <p:pic>
        <p:nvPicPr>
          <p:cNvPr id="7" name="Picture 7">
            <a:extLst>
              <a:ext uri="{FF2B5EF4-FFF2-40B4-BE49-F238E27FC236}">
                <a16:creationId xmlns:a16="http://schemas.microsoft.com/office/drawing/2014/main" id="{9BA64128-8A11-661B-AA45-72BF39BCF23D}"/>
              </a:ext>
            </a:extLst>
          </p:cNvPr>
          <p:cNvPicPr>
            <a:picLocks noChangeAspect="1"/>
          </p:cNvPicPr>
          <p:nvPr/>
        </p:nvPicPr>
        <p:blipFill>
          <a:blip r:embed="rId5"/>
          <a:srcRect/>
          <a:stretch>
            <a:fillRect/>
          </a:stretch>
        </p:blipFill>
        <p:spPr>
          <a:xfrm>
            <a:off x="7829550" y="5589590"/>
            <a:ext cx="2081210" cy="1155701"/>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6E98796-0D35-3C97-40FA-2DCECDA6480D}"/>
              </a:ext>
            </a:extLst>
          </p:cNvPr>
          <p:cNvSpPr txBox="1">
            <a:spLocks noGrp="1"/>
          </p:cNvSpPr>
          <p:nvPr>
            <p:ph type="title"/>
          </p:nvPr>
        </p:nvSpPr>
        <p:spPr>
          <a:xfrm>
            <a:off x="1981203" y="274640"/>
            <a:ext cx="8218490" cy="1143000"/>
          </a:xfrm>
        </p:spPr>
        <p:txBody>
          <a:bodyPr>
            <a:normAutofit/>
          </a:bodyPr>
          <a:lstStyle/>
          <a:p>
            <a:pPr lvl="0" hangingPunct="1"/>
            <a:r>
              <a:rPr lang="en-US" sz="3600">
                <a:cs typeface="Arial"/>
              </a:rPr>
              <a:t>What happens once you report an Incident?</a:t>
            </a:r>
          </a:p>
        </p:txBody>
      </p:sp>
      <p:sp>
        <p:nvSpPr>
          <p:cNvPr id="3" name="TextBox 5">
            <a:extLst>
              <a:ext uri="{FF2B5EF4-FFF2-40B4-BE49-F238E27FC236}">
                <a16:creationId xmlns:a16="http://schemas.microsoft.com/office/drawing/2014/main" id="{34957E50-B797-F283-FE40-231B513DA5EF}"/>
              </a:ext>
            </a:extLst>
          </p:cNvPr>
          <p:cNvSpPr txBox="1"/>
          <p:nvPr/>
        </p:nvSpPr>
        <p:spPr>
          <a:xfrm>
            <a:off x="2209803" y="1819271"/>
            <a:ext cx="7772400" cy="375443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cs typeface="Arial" pitchFamily="34"/>
            </a:endParaRPr>
          </a:p>
        </p:txBody>
      </p:sp>
      <p:pic>
        <p:nvPicPr>
          <p:cNvPr id="4" name="Picture 13">
            <a:extLst>
              <a:ext uri="{FF2B5EF4-FFF2-40B4-BE49-F238E27FC236}">
                <a16:creationId xmlns:a16="http://schemas.microsoft.com/office/drawing/2014/main" id="{64BE0FBA-41B9-485F-56D8-44B01E2037CC}"/>
              </a:ext>
            </a:extLst>
          </p:cNvPr>
          <p:cNvPicPr>
            <a:picLocks noChangeAspect="1"/>
          </p:cNvPicPr>
          <p:nvPr/>
        </p:nvPicPr>
        <p:blipFill>
          <a:blip r:embed="rId2"/>
          <a:srcRect/>
          <a:stretch>
            <a:fillRect/>
          </a:stretch>
        </p:blipFill>
        <p:spPr>
          <a:xfrm>
            <a:off x="4875215" y="4418015"/>
            <a:ext cx="1652585" cy="1655758"/>
          </a:xfrm>
          <a:prstGeom prst="rect">
            <a:avLst/>
          </a:prstGeom>
          <a:noFill/>
          <a:ln cap="flat">
            <a:noFill/>
          </a:ln>
        </p:spPr>
      </p:pic>
      <p:pic>
        <p:nvPicPr>
          <p:cNvPr id="5" name="Picture 5">
            <a:extLst>
              <a:ext uri="{FF2B5EF4-FFF2-40B4-BE49-F238E27FC236}">
                <a16:creationId xmlns:a16="http://schemas.microsoft.com/office/drawing/2014/main" id="{D26C4F04-B5FF-99D6-F360-C4B381151E0E}"/>
              </a:ext>
            </a:extLst>
          </p:cNvPr>
          <p:cNvPicPr>
            <a:picLocks noChangeAspect="1"/>
          </p:cNvPicPr>
          <p:nvPr/>
        </p:nvPicPr>
        <p:blipFill>
          <a:blip r:embed="rId3"/>
          <a:srcRect/>
          <a:stretch>
            <a:fillRect/>
          </a:stretch>
        </p:blipFill>
        <p:spPr>
          <a:xfrm>
            <a:off x="8759823" y="4581528"/>
            <a:ext cx="1535113" cy="1384301"/>
          </a:xfrm>
          <a:prstGeom prst="rect">
            <a:avLst/>
          </a:prstGeom>
          <a:noFill/>
          <a:ln cap="flat">
            <a:noFill/>
          </a:ln>
        </p:spPr>
      </p:pic>
      <p:pic>
        <p:nvPicPr>
          <p:cNvPr id="6" name="Picture 6">
            <a:extLst>
              <a:ext uri="{FF2B5EF4-FFF2-40B4-BE49-F238E27FC236}">
                <a16:creationId xmlns:a16="http://schemas.microsoft.com/office/drawing/2014/main" id="{2503D75B-C683-3ADE-DDA6-104BE8369FE3}"/>
              </a:ext>
            </a:extLst>
          </p:cNvPr>
          <p:cNvPicPr>
            <a:picLocks noChangeAspect="1"/>
          </p:cNvPicPr>
          <p:nvPr/>
        </p:nvPicPr>
        <p:blipFill>
          <a:blip r:embed="rId4"/>
          <a:srcRect/>
          <a:stretch>
            <a:fillRect/>
          </a:stretch>
        </p:blipFill>
        <p:spPr>
          <a:xfrm>
            <a:off x="1919289" y="4676771"/>
            <a:ext cx="2773366" cy="1138235"/>
          </a:xfrm>
          <a:prstGeom prst="rect">
            <a:avLst/>
          </a:prstGeom>
          <a:noFill/>
          <a:ln cap="flat">
            <a:noFill/>
          </a:ln>
        </p:spPr>
      </p:pic>
      <p:pic>
        <p:nvPicPr>
          <p:cNvPr id="7" name="Picture 7">
            <a:extLst>
              <a:ext uri="{FF2B5EF4-FFF2-40B4-BE49-F238E27FC236}">
                <a16:creationId xmlns:a16="http://schemas.microsoft.com/office/drawing/2014/main" id="{607FF517-7FB9-E890-A976-662B864DA94B}"/>
              </a:ext>
            </a:extLst>
          </p:cNvPr>
          <p:cNvPicPr>
            <a:picLocks noChangeAspect="1"/>
          </p:cNvPicPr>
          <p:nvPr/>
        </p:nvPicPr>
        <p:blipFill>
          <a:blip r:embed="rId5"/>
          <a:srcRect/>
          <a:stretch>
            <a:fillRect/>
          </a:stretch>
        </p:blipFill>
        <p:spPr>
          <a:xfrm>
            <a:off x="6527801" y="4418015"/>
            <a:ext cx="2081210" cy="1155701"/>
          </a:xfrm>
          <a:prstGeom prst="rect">
            <a:avLst/>
          </a:prstGeom>
          <a:noFill/>
          <a:ln cap="flat">
            <a:noFill/>
          </a:ln>
        </p:spPr>
      </p:pic>
      <p:grpSp>
        <p:nvGrpSpPr>
          <p:cNvPr id="8" name="Diagram 1">
            <a:extLst>
              <a:ext uri="{FF2B5EF4-FFF2-40B4-BE49-F238E27FC236}">
                <a16:creationId xmlns:a16="http://schemas.microsoft.com/office/drawing/2014/main" id="{78A43608-A391-268D-492C-63F847DA1796}"/>
              </a:ext>
            </a:extLst>
          </p:cNvPr>
          <p:cNvGrpSpPr/>
          <p:nvPr/>
        </p:nvGrpSpPr>
        <p:grpSpPr>
          <a:xfrm>
            <a:off x="3075072" y="1731919"/>
            <a:ext cx="5934144" cy="2410742"/>
            <a:chOff x="3075072" y="1731919"/>
            <a:chExt cx="5934144" cy="2410742"/>
          </a:xfrm>
        </p:grpSpPr>
        <p:sp>
          <p:nvSpPr>
            <p:cNvPr id="9" name="Freeform: Shape 8">
              <a:extLst>
                <a:ext uri="{FF2B5EF4-FFF2-40B4-BE49-F238E27FC236}">
                  <a16:creationId xmlns:a16="http://schemas.microsoft.com/office/drawing/2014/main" id="{4EDB4F2D-5B9D-8E6A-C64B-E440B15D839B}"/>
                </a:ext>
              </a:extLst>
            </p:cNvPr>
            <p:cNvSpPr/>
            <p:nvPr/>
          </p:nvSpPr>
          <p:spPr>
            <a:xfrm>
              <a:off x="3075072" y="1731919"/>
              <a:ext cx="1854421" cy="1112651"/>
            </a:xfrm>
            <a:custGeom>
              <a:avLst/>
              <a:gdLst>
                <a:gd name="f0" fmla="val 10800000"/>
                <a:gd name="f1" fmla="val 5400000"/>
                <a:gd name="f2" fmla="val 180"/>
                <a:gd name="f3" fmla="val w"/>
                <a:gd name="f4" fmla="val h"/>
                <a:gd name="f5" fmla="val 0"/>
                <a:gd name="f6" fmla="val 1854421"/>
                <a:gd name="f7" fmla="val 1112653"/>
                <a:gd name="f8" fmla="+- 0 0 -90"/>
                <a:gd name="f9" fmla="*/ f3 1 1854421"/>
                <a:gd name="f10" fmla="*/ f4 1 1112653"/>
                <a:gd name="f11" fmla="+- f7 0 f5"/>
                <a:gd name="f12" fmla="+- f6 0 f5"/>
                <a:gd name="f13" fmla="*/ f8 f0 1"/>
                <a:gd name="f14" fmla="*/ f12 1 1854421"/>
                <a:gd name="f15" fmla="*/ f11 1 1112653"/>
                <a:gd name="f16" fmla="*/ 0 f12 1"/>
                <a:gd name="f17" fmla="*/ 0 f11 1"/>
                <a:gd name="f18" fmla="*/ 1854421 f12 1"/>
                <a:gd name="f19" fmla="*/ 1112653 f11 1"/>
                <a:gd name="f20" fmla="*/ f13 1 f2"/>
                <a:gd name="f21" fmla="*/ f16 1 1854421"/>
                <a:gd name="f22" fmla="*/ f17 1 1112653"/>
                <a:gd name="f23" fmla="*/ f18 1 1854421"/>
                <a:gd name="f24" fmla="*/ f19 1 111265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54421" h="1112653">
                  <a:moveTo>
                    <a:pt x="f5" y="f5"/>
                  </a:moveTo>
                  <a:lnTo>
                    <a:pt x="f6" y="f5"/>
                  </a:lnTo>
                  <a:lnTo>
                    <a:pt x="f6" y="f7"/>
                  </a:lnTo>
                  <a:lnTo>
                    <a:pt x="f5" y="f7"/>
                  </a:lnTo>
                  <a:lnTo>
                    <a:pt x="f5" y="f5"/>
                  </a:lnTo>
                  <a:close/>
                </a:path>
              </a:pathLst>
            </a:custGeom>
            <a:solidFill>
              <a:srgbClr val="8064A2"/>
            </a:solidFill>
            <a:ln w="25402" cap="flat">
              <a:solidFill>
                <a:srgbClr val="FFFFFF"/>
              </a:solidFill>
              <a:prstDash val="solid"/>
              <a:miter/>
            </a:ln>
          </p:spPr>
          <p:txBody>
            <a:bodyPr vert="horz" wrap="square" lIns="80010" tIns="80010" rIns="80010" bIns="80010" anchor="ctr" anchorCtr="1" compatLnSpc="1">
              <a:noAutofit/>
            </a:body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100" b="0" i="0" u="none" strike="noStrike" kern="1200" cap="none" spc="0" baseline="0">
                  <a:solidFill>
                    <a:srgbClr val="FFFFFF"/>
                  </a:solidFill>
                  <a:uFillTx/>
                  <a:latin typeface="Calibri"/>
                </a:rPr>
                <a:t>The Board</a:t>
              </a:r>
            </a:p>
          </p:txBody>
        </p:sp>
        <p:sp>
          <p:nvSpPr>
            <p:cNvPr id="10" name="Freeform: Shape 9">
              <a:extLst>
                <a:ext uri="{FF2B5EF4-FFF2-40B4-BE49-F238E27FC236}">
                  <a16:creationId xmlns:a16="http://schemas.microsoft.com/office/drawing/2014/main" id="{3F139AE8-6C30-BC41-DE8C-245F0ABBC7C7}"/>
                </a:ext>
              </a:extLst>
            </p:cNvPr>
            <p:cNvSpPr/>
            <p:nvPr/>
          </p:nvSpPr>
          <p:spPr>
            <a:xfrm>
              <a:off x="5114934" y="1731919"/>
              <a:ext cx="1854421" cy="1112651"/>
            </a:xfrm>
            <a:custGeom>
              <a:avLst/>
              <a:gdLst>
                <a:gd name="f0" fmla="val 10800000"/>
                <a:gd name="f1" fmla="val 5400000"/>
                <a:gd name="f2" fmla="val 180"/>
                <a:gd name="f3" fmla="val w"/>
                <a:gd name="f4" fmla="val h"/>
                <a:gd name="f5" fmla="val 0"/>
                <a:gd name="f6" fmla="val 1854421"/>
                <a:gd name="f7" fmla="val 1112653"/>
                <a:gd name="f8" fmla="+- 0 0 -90"/>
                <a:gd name="f9" fmla="*/ f3 1 1854421"/>
                <a:gd name="f10" fmla="*/ f4 1 1112653"/>
                <a:gd name="f11" fmla="+- f7 0 f5"/>
                <a:gd name="f12" fmla="+- f6 0 f5"/>
                <a:gd name="f13" fmla="*/ f8 f0 1"/>
                <a:gd name="f14" fmla="*/ f12 1 1854421"/>
                <a:gd name="f15" fmla="*/ f11 1 1112653"/>
                <a:gd name="f16" fmla="*/ 0 f12 1"/>
                <a:gd name="f17" fmla="*/ 0 f11 1"/>
                <a:gd name="f18" fmla="*/ 1854421 f12 1"/>
                <a:gd name="f19" fmla="*/ 1112653 f11 1"/>
                <a:gd name="f20" fmla="*/ f13 1 f2"/>
                <a:gd name="f21" fmla="*/ f16 1 1854421"/>
                <a:gd name="f22" fmla="*/ f17 1 1112653"/>
                <a:gd name="f23" fmla="*/ f18 1 1854421"/>
                <a:gd name="f24" fmla="*/ f19 1 111265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54421" h="1112653">
                  <a:moveTo>
                    <a:pt x="f5" y="f5"/>
                  </a:moveTo>
                  <a:lnTo>
                    <a:pt x="f6" y="f5"/>
                  </a:lnTo>
                  <a:lnTo>
                    <a:pt x="f6" y="f7"/>
                  </a:lnTo>
                  <a:lnTo>
                    <a:pt x="f5" y="f7"/>
                  </a:lnTo>
                  <a:lnTo>
                    <a:pt x="f5" y="f5"/>
                  </a:lnTo>
                  <a:close/>
                </a:path>
              </a:pathLst>
            </a:custGeom>
            <a:solidFill>
              <a:srgbClr val="6E5FA9"/>
            </a:solidFill>
            <a:ln w="25402" cap="flat">
              <a:solidFill>
                <a:srgbClr val="FFFFFF"/>
              </a:solidFill>
              <a:prstDash val="solid"/>
              <a:miter/>
            </a:ln>
          </p:spPr>
          <p:txBody>
            <a:bodyPr vert="horz" wrap="square" lIns="80010" tIns="80010" rIns="80010" bIns="80010" anchor="ctr" anchorCtr="1" compatLnSpc="1">
              <a:noAutofit/>
            </a:body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100" b="0" i="0" u="none" strike="noStrike" kern="1200" cap="none" spc="0" baseline="0">
                  <a:solidFill>
                    <a:srgbClr val="FFFFFF"/>
                  </a:solidFill>
                  <a:uFillTx/>
                  <a:latin typeface="Calibri"/>
                </a:rPr>
                <a:t>CEO Weekly Incident Report</a:t>
              </a:r>
            </a:p>
          </p:txBody>
        </p:sp>
        <p:sp>
          <p:nvSpPr>
            <p:cNvPr id="11" name="Freeform: Shape 10">
              <a:extLst>
                <a:ext uri="{FF2B5EF4-FFF2-40B4-BE49-F238E27FC236}">
                  <a16:creationId xmlns:a16="http://schemas.microsoft.com/office/drawing/2014/main" id="{82144D9F-62CD-7082-55B4-6DC7E57A0D47}"/>
                </a:ext>
              </a:extLst>
            </p:cNvPr>
            <p:cNvSpPr/>
            <p:nvPr/>
          </p:nvSpPr>
          <p:spPr>
            <a:xfrm>
              <a:off x="7154795" y="1731919"/>
              <a:ext cx="1854421" cy="1112651"/>
            </a:xfrm>
            <a:custGeom>
              <a:avLst/>
              <a:gdLst>
                <a:gd name="f0" fmla="val 10800000"/>
                <a:gd name="f1" fmla="val 5400000"/>
                <a:gd name="f2" fmla="val 180"/>
                <a:gd name="f3" fmla="val w"/>
                <a:gd name="f4" fmla="val h"/>
                <a:gd name="f5" fmla="val 0"/>
                <a:gd name="f6" fmla="val 1854421"/>
                <a:gd name="f7" fmla="val 1112653"/>
                <a:gd name="f8" fmla="+- 0 0 -90"/>
                <a:gd name="f9" fmla="*/ f3 1 1854421"/>
                <a:gd name="f10" fmla="*/ f4 1 1112653"/>
                <a:gd name="f11" fmla="+- f7 0 f5"/>
                <a:gd name="f12" fmla="+- f6 0 f5"/>
                <a:gd name="f13" fmla="*/ f8 f0 1"/>
                <a:gd name="f14" fmla="*/ f12 1 1854421"/>
                <a:gd name="f15" fmla="*/ f11 1 1112653"/>
                <a:gd name="f16" fmla="*/ 0 f12 1"/>
                <a:gd name="f17" fmla="*/ 0 f11 1"/>
                <a:gd name="f18" fmla="*/ 1854421 f12 1"/>
                <a:gd name="f19" fmla="*/ 1112653 f11 1"/>
                <a:gd name="f20" fmla="*/ f13 1 f2"/>
                <a:gd name="f21" fmla="*/ f16 1 1854421"/>
                <a:gd name="f22" fmla="*/ f17 1 1112653"/>
                <a:gd name="f23" fmla="*/ f18 1 1854421"/>
                <a:gd name="f24" fmla="*/ f19 1 111265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54421" h="1112653">
                  <a:moveTo>
                    <a:pt x="f5" y="f5"/>
                  </a:moveTo>
                  <a:lnTo>
                    <a:pt x="f6" y="f5"/>
                  </a:lnTo>
                  <a:lnTo>
                    <a:pt x="f6" y="f7"/>
                  </a:lnTo>
                  <a:lnTo>
                    <a:pt x="f5" y="f7"/>
                  </a:lnTo>
                  <a:lnTo>
                    <a:pt x="f5" y="f5"/>
                  </a:lnTo>
                  <a:close/>
                </a:path>
              </a:pathLst>
            </a:custGeom>
            <a:solidFill>
              <a:srgbClr val="5A5EB1"/>
            </a:solidFill>
            <a:ln w="25402" cap="flat">
              <a:solidFill>
                <a:srgbClr val="FFFFFF"/>
              </a:solidFill>
              <a:prstDash val="solid"/>
              <a:miter/>
            </a:ln>
          </p:spPr>
          <p:txBody>
            <a:bodyPr vert="horz" wrap="square" lIns="80010" tIns="80010" rIns="80010" bIns="80010" anchor="ctr" anchorCtr="1" compatLnSpc="1">
              <a:noAutofit/>
            </a:body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100" b="0" i="0" u="none" strike="noStrike" kern="1200" cap="none" spc="0" baseline="0">
                  <a:solidFill>
                    <a:srgbClr val="FFFFFF"/>
                  </a:solidFill>
                  <a:uFillTx/>
                  <a:latin typeface="Calibri"/>
                </a:rPr>
                <a:t>Various Trust and Divisional Committees</a:t>
              </a:r>
            </a:p>
          </p:txBody>
        </p:sp>
        <p:sp>
          <p:nvSpPr>
            <p:cNvPr id="12" name="Freeform: Shape 11">
              <a:extLst>
                <a:ext uri="{FF2B5EF4-FFF2-40B4-BE49-F238E27FC236}">
                  <a16:creationId xmlns:a16="http://schemas.microsoft.com/office/drawing/2014/main" id="{54FF73ED-A3C6-359C-1697-EC1C555934A8}"/>
                </a:ext>
              </a:extLst>
            </p:cNvPr>
            <p:cNvSpPr/>
            <p:nvPr/>
          </p:nvSpPr>
          <p:spPr>
            <a:xfrm>
              <a:off x="3075072" y="3030010"/>
              <a:ext cx="1854421" cy="1112651"/>
            </a:xfrm>
            <a:custGeom>
              <a:avLst/>
              <a:gdLst>
                <a:gd name="f0" fmla="val 10800000"/>
                <a:gd name="f1" fmla="val 5400000"/>
                <a:gd name="f2" fmla="val 180"/>
                <a:gd name="f3" fmla="val w"/>
                <a:gd name="f4" fmla="val h"/>
                <a:gd name="f5" fmla="val 0"/>
                <a:gd name="f6" fmla="val 1854421"/>
                <a:gd name="f7" fmla="val 1112653"/>
                <a:gd name="f8" fmla="+- 0 0 -90"/>
                <a:gd name="f9" fmla="*/ f3 1 1854421"/>
                <a:gd name="f10" fmla="*/ f4 1 1112653"/>
                <a:gd name="f11" fmla="+- f7 0 f5"/>
                <a:gd name="f12" fmla="+- f6 0 f5"/>
                <a:gd name="f13" fmla="*/ f8 f0 1"/>
                <a:gd name="f14" fmla="*/ f12 1 1854421"/>
                <a:gd name="f15" fmla="*/ f11 1 1112653"/>
                <a:gd name="f16" fmla="*/ 0 f12 1"/>
                <a:gd name="f17" fmla="*/ 0 f11 1"/>
                <a:gd name="f18" fmla="*/ 1854421 f12 1"/>
                <a:gd name="f19" fmla="*/ 1112653 f11 1"/>
                <a:gd name="f20" fmla="*/ f13 1 f2"/>
                <a:gd name="f21" fmla="*/ f16 1 1854421"/>
                <a:gd name="f22" fmla="*/ f17 1 1112653"/>
                <a:gd name="f23" fmla="*/ f18 1 1854421"/>
                <a:gd name="f24" fmla="*/ f19 1 111265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54421" h="1112653">
                  <a:moveTo>
                    <a:pt x="f5" y="f5"/>
                  </a:moveTo>
                  <a:lnTo>
                    <a:pt x="f6" y="f5"/>
                  </a:lnTo>
                  <a:lnTo>
                    <a:pt x="f6" y="f7"/>
                  </a:lnTo>
                  <a:lnTo>
                    <a:pt x="f5" y="f7"/>
                  </a:lnTo>
                  <a:lnTo>
                    <a:pt x="f5" y="f5"/>
                  </a:lnTo>
                  <a:close/>
                </a:path>
              </a:pathLst>
            </a:custGeom>
            <a:solidFill>
              <a:srgbClr val="5572B8"/>
            </a:solidFill>
            <a:ln w="25402" cap="flat">
              <a:solidFill>
                <a:srgbClr val="FFFFFF"/>
              </a:solidFill>
              <a:prstDash val="solid"/>
              <a:miter/>
            </a:ln>
          </p:spPr>
          <p:txBody>
            <a:bodyPr vert="horz" wrap="square" lIns="80010" tIns="80010" rIns="80010" bIns="80010" anchor="ctr" anchorCtr="1" compatLnSpc="1">
              <a:noAutofit/>
            </a:body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100" b="0" i="0" u="none" strike="noStrike" kern="1200" cap="none" spc="0" baseline="0">
                  <a:solidFill>
                    <a:srgbClr val="FFFFFF"/>
                  </a:solidFill>
                  <a:uFillTx/>
                  <a:latin typeface="Calibri"/>
                </a:rPr>
                <a:t>Specialist Leads</a:t>
              </a:r>
            </a:p>
          </p:txBody>
        </p:sp>
        <p:sp>
          <p:nvSpPr>
            <p:cNvPr id="13" name="Freeform: Shape 12">
              <a:extLst>
                <a:ext uri="{FF2B5EF4-FFF2-40B4-BE49-F238E27FC236}">
                  <a16:creationId xmlns:a16="http://schemas.microsoft.com/office/drawing/2014/main" id="{7CA5CF24-5856-3C24-3C42-ED4093A5EE3E}"/>
                </a:ext>
              </a:extLst>
            </p:cNvPr>
            <p:cNvSpPr/>
            <p:nvPr/>
          </p:nvSpPr>
          <p:spPr>
            <a:xfrm>
              <a:off x="5114934" y="3030010"/>
              <a:ext cx="1854421" cy="1112651"/>
            </a:xfrm>
            <a:custGeom>
              <a:avLst/>
              <a:gdLst>
                <a:gd name="f0" fmla="val 10800000"/>
                <a:gd name="f1" fmla="val 5400000"/>
                <a:gd name="f2" fmla="val 180"/>
                <a:gd name="f3" fmla="val w"/>
                <a:gd name="f4" fmla="val h"/>
                <a:gd name="f5" fmla="val 0"/>
                <a:gd name="f6" fmla="val 1854421"/>
                <a:gd name="f7" fmla="val 1112653"/>
                <a:gd name="f8" fmla="+- 0 0 -90"/>
                <a:gd name="f9" fmla="*/ f3 1 1854421"/>
                <a:gd name="f10" fmla="*/ f4 1 1112653"/>
                <a:gd name="f11" fmla="+- f7 0 f5"/>
                <a:gd name="f12" fmla="+- f6 0 f5"/>
                <a:gd name="f13" fmla="*/ f8 f0 1"/>
                <a:gd name="f14" fmla="*/ f12 1 1854421"/>
                <a:gd name="f15" fmla="*/ f11 1 1112653"/>
                <a:gd name="f16" fmla="*/ 0 f12 1"/>
                <a:gd name="f17" fmla="*/ 0 f11 1"/>
                <a:gd name="f18" fmla="*/ 1854421 f12 1"/>
                <a:gd name="f19" fmla="*/ 1112653 f11 1"/>
                <a:gd name="f20" fmla="*/ f13 1 f2"/>
                <a:gd name="f21" fmla="*/ f16 1 1854421"/>
                <a:gd name="f22" fmla="*/ f17 1 1112653"/>
                <a:gd name="f23" fmla="*/ f18 1 1854421"/>
                <a:gd name="f24" fmla="*/ f19 1 111265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54421" h="1112653">
                  <a:moveTo>
                    <a:pt x="f5" y="f5"/>
                  </a:moveTo>
                  <a:lnTo>
                    <a:pt x="f6" y="f5"/>
                  </a:lnTo>
                  <a:lnTo>
                    <a:pt x="f6" y="f7"/>
                  </a:lnTo>
                  <a:lnTo>
                    <a:pt x="f5" y="f7"/>
                  </a:lnTo>
                  <a:lnTo>
                    <a:pt x="f5" y="f5"/>
                  </a:lnTo>
                  <a:close/>
                </a:path>
              </a:pathLst>
            </a:custGeom>
            <a:solidFill>
              <a:srgbClr val="508CBF"/>
            </a:solidFill>
            <a:ln w="25402" cap="flat">
              <a:solidFill>
                <a:srgbClr val="FFFFFF"/>
              </a:solidFill>
              <a:prstDash val="solid"/>
              <a:miter/>
            </a:ln>
          </p:spPr>
          <p:txBody>
            <a:bodyPr vert="horz" wrap="square" lIns="80010" tIns="80010" rIns="80010" bIns="80010" anchor="ctr" anchorCtr="1" compatLnSpc="1">
              <a:noAutofit/>
            </a:body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100" b="0" i="0" u="none" strike="noStrike" kern="1200" cap="none" spc="0" baseline="0">
                  <a:solidFill>
                    <a:srgbClr val="FFFFFF"/>
                  </a:solidFill>
                  <a:uFillTx/>
                  <a:latin typeface="Calibri"/>
                </a:rPr>
                <a:t>Commissioners</a:t>
              </a:r>
            </a:p>
          </p:txBody>
        </p:sp>
        <p:sp>
          <p:nvSpPr>
            <p:cNvPr id="14" name="Freeform: Shape 13">
              <a:extLst>
                <a:ext uri="{FF2B5EF4-FFF2-40B4-BE49-F238E27FC236}">
                  <a16:creationId xmlns:a16="http://schemas.microsoft.com/office/drawing/2014/main" id="{FF218637-3812-9910-A381-2998041657A4}"/>
                </a:ext>
              </a:extLst>
            </p:cNvPr>
            <p:cNvSpPr/>
            <p:nvPr/>
          </p:nvSpPr>
          <p:spPr>
            <a:xfrm>
              <a:off x="7154795" y="3030010"/>
              <a:ext cx="1854421" cy="1112651"/>
            </a:xfrm>
            <a:custGeom>
              <a:avLst/>
              <a:gdLst>
                <a:gd name="f0" fmla="val 10800000"/>
                <a:gd name="f1" fmla="val 5400000"/>
                <a:gd name="f2" fmla="val 180"/>
                <a:gd name="f3" fmla="val w"/>
                <a:gd name="f4" fmla="val h"/>
                <a:gd name="f5" fmla="val 0"/>
                <a:gd name="f6" fmla="val 1854421"/>
                <a:gd name="f7" fmla="val 1112653"/>
                <a:gd name="f8" fmla="+- 0 0 -90"/>
                <a:gd name="f9" fmla="*/ f3 1 1854421"/>
                <a:gd name="f10" fmla="*/ f4 1 1112653"/>
                <a:gd name="f11" fmla="+- f7 0 f5"/>
                <a:gd name="f12" fmla="+- f6 0 f5"/>
                <a:gd name="f13" fmla="*/ f8 f0 1"/>
                <a:gd name="f14" fmla="*/ f12 1 1854421"/>
                <a:gd name="f15" fmla="*/ f11 1 1112653"/>
                <a:gd name="f16" fmla="*/ 0 f12 1"/>
                <a:gd name="f17" fmla="*/ 0 f11 1"/>
                <a:gd name="f18" fmla="*/ 1854421 f12 1"/>
                <a:gd name="f19" fmla="*/ 1112653 f11 1"/>
                <a:gd name="f20" fmla="*/ f13 1 f2"/>
                <a:gd name="f21" fmla="*/ f16 1 1854421"/>
                <a:gd name="f22" fmla="*/ f17 1 1112653"/>
                <a:gd name="f23" fmla="*/ f18 1 1854421"/>
                <a:gd name="f24" fmla="*/ f19 1 111265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854421" h="1112653">
                  <a:moveTo>
                    <a:pt x="f5" y="f5"/>
                  </a:moveTo>
                  <a:lnTo>
                    <a:pt x="f6" y="f5"/>
                  </a:lnTo>
                  <a:lnTo>
                    <a:pt x="f6" y="f7"/>
                  </a:lnTo>
                  <a:lnTo>
                    <a:pt x="f5" y="f7"/>
                  </a:lnTo>
                  <a:lnTo>
                    <a:pt x="f5" y="f5"/>
                  </a:lnTo>
                  <a:close/>
                </a:path>
              </a:pathLst>
            </a:custGeom>
            <a:solidFill>
              <a:srgbClr val="4BACC6"/>
            </a:solidFill>
            <a:ln w="25402" cap="flat">
              <a:solidFill>
                <a:srgbClr val="FFFFFF"/>
              </a:solidFill>
              <a:prstDash val="solid"/>
              <a:miter/>
            </a:ln>
          </p:spPr>
          <p:txBody>
            <a:bodyPr vert="horz" wrap="square" lIns="80010" tIns="80010" rIns="80010" bIns="80010" anchor="ctr" anchorCtr="1" compatLnSpc="1">
              <a:noAutofit/>
            </a:body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100" b="0" i="0" u="none" strike="noStrike" kern="1200" cap="none" spc="0" baseline="0">
                  <a:solidFill>
                    <a:srgbClr val="FFFFFF"/>
                  </a:solidFill>
                  <a:uFillTx/>
                  <a:latin typeface="Calibri"/>
                </a:rPr>
                <a:t>External Monitoring</a:t>
              </a:r>
            </a:p>
          </p:txBody>
        </p:sp>
      </p:grpSp>
      <p:cxnSp>
        <p:nvCxnSpPr>
          <p:cNvPr id="15" name="Straight Arrow Connector 3">
            <a:extLst>
              <a:ext uri="{FF2B5EF4-FFF2-40B4-BE49-F238E27FC236}">
                <a16:creationId xmlns:a16="http://schemas.microsoft.com/office/drawing/2014/main" id="{852D2C54-31C6-CA17-0569-C4F4FB94C9C7}"/>
              </a:ext>
            </a:extLst>
          </p:cNvPr>
          <p:cNvCxnSpPr/>
          <p:nvPr/>
        </p:nvCxnSpPr>
        <p:spPr>
          <a:xfrm flipH="1">
            <a:off x="3719514" y="4149720"/>
            <a:ext cx="4248146" cy="431808"/>
          </a:xfrm>
          <a:prstGeom prst="straightConnector1">
            <a:avLst/>
          </a:prstGeom>
          <a:noFill/>
          <a:ln w="38103" cap="flat">
            <a:solidFill>
              <a:srgbClr val="4BACC6"/>
            </a:solidFill>
            <a:prstDash val="solid"/>
            <a:miter/>
            <a:tailEnd type="arrow"/>
          </a:ln>
        </p:spPr>
      </p:cxnSp>
      <p:cxnSp>
        <p:nvCxnSpPr>
          <p:cNvPr id="16" name="Straight Arrow Connector 21">
            <a:extLst>
              <a:ext uri="{FF2B5EF4-FFF2-40B4-BE49-F238E27FC236}">
                <a16:creationId xmlns:a16="http://schemas.microsoft.com/office/drawing/2014/main" id="{56007F1D-D437-D439-722E-50C557CA4C6B}"/>
              </a:ext>
            </a:extLst>
          </p:cNvPr>
          <p:cNvCxnSpPr/>
          <p:nvPr/>
        </p:nvCxnSpPr>
        <p:spPr>
          <a:xfrm flipH="1">
            <a:off x="5702298" y="4149720"/>
            <a:ext cx="2265362" cy="527051"/>
          </a:xfrm>
          <a:prstGeom prst="straightConnector1">
            <a:avLst/>
          </a:prstGeom>
          <a:noFill/>
          <a:ln w="38103" cap="flat">
            <a:solidFill>
              <a:srgbClr val="4BACC6"/>
            </a:solidFill>
            <a:prstDash val="solid"/>
            <a:miter/>
            <a:tailEnd type="arrow"/>
          </a:ln>
        </p:spPr>
      </p:cxnSp>
      <p:cxnSp>
        <p:nvCxnSpPr>
          <p:cNvPr id="17" name="Straight Arrow Connector 23">
            <a:extLst>
              <a:ext uri="{FF2B5EF4-FFF2-40B4-BE49-F238E27FC236}">
                <a16:creationId xmlns:a16="http://schemas.microsoft.com/office/drawing/2014/main" id="{0DEDDB44-5B93-2F37-2D8D-BF77B9405D9D}"/>
              </a:ext>
            </a:extLst>
          </p:cNvPr>
          <p:cNvCxnSpPr/>
          <p:nvPr/>
        </p:nvCxnSpPr>
        <p:spPr>
          <a:xfrm>
            <a:off x="7967660" y="4135438"/>
            <a:ext cx="0" cy="431797"/>
          </a:xfrm>
          <a:prstGeom prst="straightConnector1">
            <a:avLst/>
          </a:prstGeom>
          <a:noFill/>
          <a:ln w="38103" cap="flat">
            <a:solidFill>
              <a:srgbClr val="4BACC6"/>
            </a:solidFill>
            <a:prstDash val="solid"/>
            <a:miter/>
            <a:tailEnd type="arrow"/>
          </a:ln>
        </p:spPr>
      </p:cxnSp>
      <p:cxnSp>
        <p:nvCxnSpPr>
          <p:cNvPr id="18" name="Straight Arrow Connector 25">
            <a:extLst>
              <a:ext uri="{FF2B5EF4-FFF2-40B4-BE49-F238E27FC236}">
                <a16:creationId xmlns:a16="http://schemas.microsoft.com/office/drawing/2014/main" id="{AA692522-310E-CDD0-1DCE-2F019064065C}"/>
              </a:ext>
            </a:extLst>
          </p:cNvPr>
          <p:cNvCxnSpPr/>
          <p:nvPr/>
        </p:nvCxnSpPr>
        <p:spPr>
          <a:xfrm>
            <a:off x="7972424" y="4135438"/>
            <a:ext cx="1147765" cy="282577"/>
          </a:xfrm>
          <a:prstGeom prst="straightConnector1">
            <a:avLst/>
          </a:prstGeom>
          <a:noFill/>
          <a:ln w="38103" cap="flat">
            <a:solidFill>
              <a:srgbClr val="4BACC6"/>
            </a:solidFill>
            <a:prstDash val="solid"/>
            <a:miter/>
            <a:tailEnd type="arrow"/>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9091EAF-5275-EB93-7E0C-4B6199B61374}"/>
              </a:ext>
            </a:extLst>
          </p:cNvPr>
          <p:cNvSpPr txBox="1">
            <a:spLocks noGrp="1"/>
          </p:cNvSpPr>
          <p:nvPr>
            <p:ph type="title"/>
          </p:nvPr>
        </p:nvSpPr>
        <p:spPr>
          <a:xfrm>
            <a:off x="2209803" y="152403"/>
            <a:ext cx="7772400" cy="1143000"/>
          </a:xfrm>
        </p:spPr>
        <p:txBody>
          <a:bodyPr anchorCtr="1"/>
          <a:lstStyle/>
          <a:p>
            <a:pPr lvl="0" algn="ctr" hangingPunct="1"/>
            <a:r>
              <a:rPr lang="en-US">
                <a:solidFill>
                  <a:srgbClr val="FFFFFF"/>
                </a:solidFill>
                <a:latin typeface="Arial" pitchFamily="34"/>
                <a:cs typeface="Arial" pitchFamily="34"/>
              </a:rPr>
              <a:t>What do we report?</a:t>
            </a:r>
          </a:p>
        </p:txBody>
      </p:sp>
      <p:sp>
        <p:nvSpPr>
          <p:cNvPr id="3" name="Rectangle 3">
            <a:extLst>
              <a:ext uri="{FF2B5EF4-FFF2-40B4-BE49-F238E27FC236}">
                <a16:creationId xmlns:a16="http://schemas.microsoft.com/office/drawing/2014/main" id="{060C320E-3724-F3E2-5BC6-9CCBE47468FB}"/>
              </a:ext>
            </a:extLst>
          </p:cNvPr>
          <p:cNvSpPr txBox="1"/>
          <p:nvPr/>
        </p:nvSpPr>
        <p:spPr>
          <a:xfrm>
            <a:off x="1703390" y="1844673"/>
            <a:ext cx="8856658" cy="158432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2000" b="1" i="0" u="sng" strike="noStrike" kern="1200" cap="none" spc="0" baseline="0">
                <a:solidFill>
                  <a:srgbClr val="000000"/>
                </a:solidFill>
                <a:uFillTx/>
                <a:latin typeface="Arial" pitchFamily="34"/>
                <a:cs typeface="Arial" pitchFamily="34"/>
              </a:rPr>
              <a:t>Near miss or Prevented incident</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Arial" pitchFamily="34"/>
                <a:cs typeface="Arial" pitchFamily="34"/>
              </a:rPr>
              <a:t>Any incident that had the potential to cause harm but was prevented (by chance or appropriate intervention) and resulted in no harm. </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Arial" pitchFamily="34"/>
                <a:cs typeface="Arial" pitchFamily="34"/>
              </a:rPr>
              <a:t>These should be reported on DATIX</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pitchFamily="34"/>
              <a:cs typeface="Arial" pitchFamily="34"/>
            </a:endParaRPr>
          </a:p>
        </p:txBody>
      </p:sp>
      <p:sp>
        <p:nvSpPr>
          <p:cNvPr id="4" name="Rectangle 3">
            <a:extLst>
              <a:ext uri="{FF2B5EF4-FFF2-40B4-BE49-F238E27FC236}">
                <a16:creationId xmlns:a16="http://schemas.microsoft.com/office/drawing/2014/main" id="{D0592D3E-E201-121F-3641-328D5D2D03E2}"/>
              </a:ext>
            </a:extLst>
          </p:cNvPr>
          <p:cNvSpPr txBox="1"/>
          <p:nvPr/>
        </p:nvSpPr>
        <p:spPr>
          <a:xfrm>
            <a:off x="1703390" y="3573466"/>
            <a:ext cx="8893170" cy="215899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500"/>
              </a:spcBef>
              <a:spcAft>
                <a:spcPts val="0"/>
              </a:spcAft>
              <a:buNone/>
              <a:tabLst/>
              <a:defRPr sz="1800" b="0" i="0" u="none" strike="noStrike" kern="0" cap="none" spc="0" baseline="0">
                <a:solidFill>
                  <a:srgbClr val="000000"/>
                </a:solidFill>
                <a:uFillTx/>
              </a:defRPr>
            </a:pPr>
            <a:r>
              <a:rPr lang="en-GB" sz="2000" b="1" i="0" u="sng" strike="noStrike" kern="0" cap="none" spc="0" baseline="0">
                <a:solidFill>
                  <a:srgbClr val="000000"/>
                </a:solidFill>
                <a:uFillTx/>
                <a:latin typeface="Arial" pitchFamily="34"/>
                <a:cs typeface="Arial" pitchFamily="34"/>
              </a:rPr>
              <a:t>Incident</a:t>
            </a:r>
          </a:p>
          <a:p>
            <a:pPr marL="342900" marR="0" lvl="0" indent="-342900" algn="l" defTabSz="914400" rtl="0" fontAlgn="auto" hangingPunct="0">
              <a:lnSpc>
                <a:spcPct val="100000"/>
              </a:lnSpc>
              <a:spcBef>
                <a:spcPts val="500"/>
              </a:spcBef>
              <a:spcAft>
                <a:spcPts val="0"/>
              </a:spcAft>
              <a:buSzPct val="100000"/>
              <a:buChar char="•"/>
              <a:tabLst/>
              <a:defRPr sz="1800" b="0" i="0" u="none" strike="noStrike" kern="0" cap="none" spc="0" baseline="0">
                <a:solidFill>
                  <a:srgbClr val="000000"/>
                </a:solidFill>
                <a:uFillTx/>
              </a:defRPr>
            </a:pPr>
            <a:r>
              <a:rPr lang="en-GB" sz="2000" b="0" i="0" u="none" strike="noStrike" kern="0" cap="none" spc="0" baseline="0">
                <a:solidFill>
                  <a:srgbClr val="000000"/>
                </a:solidFill>
                <a:uFillTx/>
                <a:latin typeface="Arial" pitchFamily="34"/>
                <a:cs typeface="Arial" pitchFamily="34"/>
              </a:rPr>
              <a:t>An event or circumstance that could have, or did result in, unnecessary damage, loss or harm such as physical or mental injury to a patient, staff, visitors or members of the public. This includes both clinical and non-clinical incidents.</a:t>
            </a:r>
          </a:p>
          <a:p>
            <a:pPr marL="342900" marR="0" lvl="0" indent="-342900" algn="l" defTabSz="914400" rtl="0" fontAlgn="auto" hangingPunct="0">
              <a:lnSpc>
                <a:spcPct val="100000"/>
              </a:lnSpc>
              <a:spcBef>
                <a:spcPts val="500"/>
              </a:spcBef>
              <a:spcAft>
                <a:spcPts val="0"/>
              </a:spcAft>
              <a:buSzPct val="100000"/>
              <a:buChar char="•"/>
              <a:tabLst/>
              <a:defRPr sz="1800" b="0" i="0" u="none" strike="noStrike" kern="0" cap="none" spc="0" baseline="0">
                <a:solidFill>
                  <a:srgbClr val="000000"/>
                </a:solidFill>
                <a:uFillTx/>
              </a:defRPr>
            </a:pPr>
            <a:r>
              <a:rPr lang="en-GB" sz="2000" b="0" i="0" u="none" strike="noStrike" kern="0" cap="none" spc="0" baseline="0">
                <a:solidFill>
                  <a:srgbClr val="000000"/>
                </a:solidFill>
                <a:uFillTx/>
                <a:latin typeface="Arial" pitchFamily="34"/>
                <a:cs typeface="Arial" pitchFamily="34"/>
              </a:rPr>
              <a:t>Each incident should be reported on DATIX</a:t>
            </a:r>
          </a:p>
          <a:p>
            <a:pPr marL="342900" marR="0" lvl="0" indent="-342900" algn="l" defTabSz="914400" rtl="0" fontAlgn="auto" hangingPunct="1">
              <a:lnSpc>
                <a:spcPct val="100000"/>
              </a:lnSpc>
              <a:spcBef>
                <a:spcPts val="500"/>
              </a:spcBef>
              <a:spcAft>
                <a:spcPts val="0"/>
              </a:spcAft>
              <a:buSzPct val="100000"/>
              <a:buChar char="•"/>
              <a:tabLst/>
              <a:defRPr sz="1800" b="0" i="0" u="none" strike="noStrike" kern="0" cap="none" spc="0" baseline="0">
                <a:solidFill>
                  <a:srgbClr val="000000"/>
                </a:solidFill>
                <a:uFillTx/>
              </a:defRPr>
            </a:pPr>
            <a:endParaRPr lang="en-US" sz="2000" b="0" i="0" u="none" strike="noStrike" kern="0" cap="none" spc="0" baseline="0">
              <a:solidFill>
                <a:srgbClr val="000000"/>
              </a:solidFill>
              <a:uFillTx/>
              <a:latin typeface="Arial" pitchFamily="34"/>
              <a:cs typeface="Arial" pitchFamily="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3">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D7238D-7708-F713-4725-40AE4CA3E5BF}"/>
              </a:ext>
            </a:extLst>
          </p:cNvPr>
          <p:cNvSpPr txBox="1">
            <a:spLocks noGrp="1"/>
          </p:cNvSpPr>
          <p:nvPr>
            <p:ph type="title"/>
          </p:nvPr>
        </p:nvSpPr>
        <p:spPr>
          <a:xfrm>
            <a:off x="2327788" y="141283"/>
            <a:ext cx="7772400" cy="1143000"/>
          </a:xfrm>
        </p:spPr>
        <p:txBody>
          <a:bodyPr anchorCtr="1"/>
          <a:lstStyle/>
          <a:p>
            <a:pPr lvl="0" algn="ctr" hangingPunct="1"/>
            <a:r>
              <a:rPr lang="en-US">
                <a:solidFill>
                  <a:srgbClr val="FFFFFF"/>
                </a:solidFill>
                <a:latin typeface="Arial" pitchFamily="34"/>
                <a:cs typeface="Arial" pitchFamily="34"/>
              </a:rPr>
              <a:t>What do we report? Cont..</a:t>
            </a:r>
          </a:p>
        </p:txBody>
      </p:sp>
      <p:sp>
        <p:nvSpPr>
          <p:cNvPr id="3" name="TextBox 5">
            <a:extLst>
              <a:ext uri="{FF2B5EF4-FFF2-40B4-BE49-F238E27FC236}">
                <a16:creationId xmlns:a16="http://schemas.microsoft.com/office/drawing/2014/main" id="{F6415F7C-E2FA-315D-3BD1-C477A4148F5A}"/>
              </a:ext>
            </a:extLst>
          </p:cNvPr>
          <p:cNvSpPr txBox="1"/>
          <p:nvPr/>
        </p:nvSpPr>
        <p:spPr>
          <a:xfrm>
            <a:off x="2209803" y="1819271"/>
            <a:ext cx="7772400" cy="375443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2000" b="1" i="0" u="sng" strike="noStrike" kern="0" cap="none" spc="0" baseline="0">
                <a:solidFill>
                  <a:srgbClr val="000000"/>
                </a:solidFill>
                <a:uFillTx/>
                <a:latin typeface="Arial" pitchFamily="34"/>
                <a:cs typeface="Arial" pitchFamily="34"/>
              </a:rPr>
              <a:t>Never Events</a:t>
            </a: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GB" sz="2000" b="1" i="0" u="sng" strike="noStrike" kern="0" cap="none" spc="0" baseline="0">
              <a:solidFill>
                <a:srgbClr val="000000"/>
              </a:solidFill>
              <a:uFillTx/>
              <a:latin typeface="Arial" pitchFamily="34"/>
              <a:cs typeface="Arial" pitchFamily="34"/>
            </a:endParaRPr>
          </a:p>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2000" b="0" i="0" u="none" strike="noStrike" kern="0" cap="none" spc="0" baseline="0">
                <a:solidFill>
                  <a:srgbClr val="000000"/>
                </a:solidFill>
                <a:uFillTx/>
                <a:latin typeface="Arial" pitchFamily="34"/>
                <a:cs typeface="Arial" pitchFamily="34"/>
              </a:rPr>
              <a:t>Never events are defined by NHS England as incidents where there are or should be systems in place, at a national level, to make such errors "wholly preventable".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12251F2-FC93-0CA0-A02D-5A1A1739297D}"/>
              </a:ext>
            </a:extLst>
          </p:cNvPr>
          <p:cNvSpPr txBox="1">
            <a:spLocks noGrp="1"/>
          </p:cNvSpPr>
          <p:nvPr>
            <p:ph type="title"/>
          </p:nvPr>
        </p:nvSpPr>
        <p:spPr>
          <a:xfrm>
            <a:off x="1981203" y="274640"/>
            <a:ext cx="8218490" cy="1143000"/>
          </a:xfrm>
        </p:spPr>
        <p:txBody>
          <a:bodyPr>
            <a:normAutofit/>
          </a:bodyPr>
          <a:lstStyle/>
          <a:p>
            <a:pPr lvl="0" hangingPunct="1"/>
            <a:r>
              <a:rPr lang="en-US" sz="3600">
                <a:cs typeface="Arial"/>
              </a:rPr>
              <a:t>Duty of Candour</a:t>
            </a:r>
          </a:p>
        </p:txBody>
      </p:sp>
      <p:sp>
        <p:nvSpPr>
          <p:cNvPr id="3" name="Content Placeholder 2">
            <a:extLst>
              <a:ext uri="{FF2B5EF4-FFF2-40B4-BE49-F238E27FC236}">
                <a16:creationId xmlns:a16="http://schemas.microsoft.com/office/drawing/2014/main" id="{1404A03C-935E-6DDE-B763-2740B11CD33F}"/>
              </a:ext>
            </a:extLst>
          </p:cNvPr>
          <p:cNvSpPr txBox="1">
            <a:spLocks noGrp="1"/>
          </p:cNvSpPr>
          <p:nvPr>
            <p:ph idx="1"/>
          </p:nvPr>
        </p:nvSpPr>
        <p:spPr>
          <a:xfrm>
            <a:off x="1847846" y="1700217"/>
            <a:ext cx="8229600" cy="4525959"/>
          </a:xfrm>
        </p:spPr>
        <p:txBody>
          <a:bodyPr>
            <a:normAutofit/>
          </a:bodyPr>
          <a:lstStyle/>
          <a:p>
            <a:pPr lvl="0" hangingPunct="1">
              <a:spcBef>
                <a:spcPts val="400"/>
              </a:spcBef>
            </a:pPr>
            <a:r>
              <a:rPr lang="en-GB" sz="1800">
                <a:latin typeface="Arial" pitchFamily="34"/>
                <a:cs typeface="Arial" pitchFamily="34"/>
              </a:rPr>
              <a:t>Following the Francis Inquiry into Mid Staffs</a:t>
            </a:r>
          </a:p>
          <a:p>
            <a:pPr lvl="0" hangingPunct="1">
              <a:spcBef>
                <a:spcPts val="400"/>
              </a:spcBef>
            </a:pPr>
            <a:r>
              <a:rPr lang="en-GB" sz="1800">
                <a:latin typeface="Arial" pitchFamily="34"/>
                <a:cs typeface="Arial" pitchFamily="34"/>
              </a:rPr>
              <a:t>The </a:t>
            </a:r>
            <a:r>
              <a:rPr lang="en-GB" sz="1800" b="1">
                <a:latin typeface="Arial" pitchFamily="34"/>
                <a:cs typeface="Arial" pitchFamily="34"/>
              </a:rPr>
              <a:t>Duty of Candour </a:t>
            </a:r>
            <a:r>
              <a:rPr lang="en-GB" sz="1800">
                <a:latin typeface="Arial" pitchFamily="34"/>
                <a:cs typeface="Arial" pitchFamily="34"/>
              </a:rPr>
              <a:t>is a legal duty on hospital, community and mental health trusts to inform and apologise to patients if there have been mistakes in their care that have led to significant harm.</a:t>
            </a:r>
          </a:p>
          <a:p>
            <a:pPr lvl="0" hangingPunct="1">
              <a:spcBef>
                <a:spcPts val="400"/>
              </a:spcBef>
            </a:pPr>
            <a:r>
              <a:rPr lang="en-GB" sz="1800">
                <a:latin typeface="Arial" pitchFamily="34"/>
                <a:cs typeface="Arial" pitchFamily="34"/>
              </a:rPr>
              <a:t>Duty of Candour aims to </a:t>
            </a:r>
            <a:r>
              <a:rPr lang="en-GB" sz="1800" b="1">
                <a:latin typeface="Arial" pitchFamily="34"/>
                <a:cs typeface="Arial" pitchFamily="34"/>
              </a:rPr>
              <a:t>help patients receive accurate, truthful information from health providers </a:t>
            </a:r>
          </a:p>
          <a:p>
            <a:pPr lvl="0" hangingPunct="1">
              <a:spcBef>
                <a:spcPts val="400"/>
              </a:spcBef>
            </a:pPr>
            <a:r>
              <a:rPr lang="en-GB" sz="1800">
                <a:latin typeface="Arial" pitchFamily="34"/>
                <a:cs typeface="Arial" pitchFamily="34"/>
              </a:rPr>
              <a:t>In the event of an incident which results in moderate harm, severe harm or death of patient all staff must:</a:t>
            </a:r>
          </a:p>
          <a:p>
            <a:pPr lvl="0" hangingPunct="1">
              <a:spcBef>
                <a:spcPts val="400"/>
              </a:spcBef>
            </a:pPr>
            <a:r>
              <a:rPr lang="en-GB" sz="1800">
                <a:latin typeface="Arial" pitchFamily="34"/>
                <a:cs typeface="Arial" pitchFamily="34"/>
              </a:rPr>
              <a:t>Give a verbal face to face apology/acknowledgement of the harm</a:t>
            </a:r>
          </a:p>
          <a:p>
            <a:pPr lvl="0" hangingPunct="1">
              <a:spcBef>
                <a:spcPts val="400"/>
              </a:spcBef>
            </a:pPr>
            <a:r>
              <a:rPr lang="en-GB" sz="1800">
                <a:latin typeface="Arial" pitchFamily="34"/>
                <a:cs typeface="Arial" pitchFamily="34"/>
              </a:rPr>
              <a:t>A written apology needs to be given within </a:t>
            </a:r>
            <a:r>
              <a:rPr lang="en-GB" sz="1800" b="1">
                <a:latin typeface="Arial" pitchFamily="34"/>
                <a:cs typeface="Arial" pitchFamily="34"/>
              </a:rPr>
              <a:t>10 days</a:t>
            </a:r>
          </a:p>
          <a:p>
            <a:pPr lvl="0" hangingPunct="1">
              <a:spcBef>
                <a:spcPts val="400"/>
              </a:spcBef>
            </a:pPr>
            <a:r>
              <a:rPr lang="en-GB" sz="1800">
                <a:latin typeface="Arial" pitchFamily="34"/>
                <a:cs typeface="Arial" pitchFamily="34"/>
              </a:rPr>
              <a:t>A follow up letter  after the investigation is complete</a:t>
            </a:r>
          </a:p>
          <a:p>
            <a:pPr lvl="0" hangingPunct="1">
              <a:spcBef>
                <a:spcPts val="400"/>
              </a:spcBef>
            </a:pPr>
            <a:r>
              <a:rPr lang="en-GB" sz="1800" b="1">
                <a:solidFill>
                  <a:srgbClr val="254061"/>
                </a:solidFill>
                <a:latin typeface="Arial" pitchFamily="34"/>
                <a:cs typeface="Arial" pitchFamily="34"/>
              </a:rPr>
              <a:t>Apologies do not open the Trust up to any litigation, so no matter the cause, when harm is caused to a patient in our care we need to follow this process.</a:t>
            </a:r>
          </a:p>
          <a:p>
            <a:pPr lvl="0" hangingPunct="1">
              <a:spcBef>
                <a:spcPts val="400"/>
              </a:spcBef>
            </a:pPr>
            <a:endParaRPr lang="en-GB" sz="1800" b="1">
              <a:cs typeface="Arial" pitchFamily="34"/>
            </a:endParaRPr>
          </a:p>
          <a:p>
            <a:pPr lvl="0" hangingPunct="1">
              <a:spcBef>
                <a:spcPts val="400"/>
              </a:spcBef>
            </a:pPr>
            <a:endParaRPr lang="en-GB" sz="1800">
              <a:cs typeface="Arial" pitchFamily="34"/>
            </a:endParaRPr>
          </a:p>
          <a:p>
            <a:pPr lvl="0" hangingPunct="1">
              <a:spcBef>
                <a:spcPts val="400"/>
              </a:spcBef>
            </a:pPr>
            <a:endParaRPr lang="en-GB" sz="1800" b="1">
              <a:cs typeface="Arial" pitchFamily="34"/>
            </a:endParaRPr>
          </a:p>
          <a:p>
            <a:pPr lvl="0" hangingPunct="1">
              <a:spcBef>
                <a:spcPts val="400"/>
              </a:spcBef>
            </a:pPr>
            <a:endParaRPr lang="en-GB" sz="1800">
              <a:cs typeface="Arial" pitchFamily="34"/>
            </a:endParaRPr>
          </a:p>
          <a:p>
            <a:pPr lvl="0" hangingPunct="1">
              <a:spcBef>
                <a:spcPts val="400"/>
              </a:spcBef>
            </a:pPr>
            <a:endParaRPr lang="en-GB" sz="1800">
              <a:cs typeface="Arial" pitchFamily="34"/>
            </a:endParaRPr>
          </a:p>
          <a:p>
            <a:pPr lvl="0" hangingPunct="1">
              <a:spcBef>
                <a:spcPts val="400"/>
              </a:spcBef>
            </a:pPr>
            <a:endParaRPr lang="en-GB" sz="1800">
              <a:cs typeface="Arial" pitchFamily="34"/>
            </a:endParaRPr>
          </a:p>
          <a:p>
            <a:pPr lvl="0" hangingPunct="1">
              <a:spcBef>
                <a:spcPts val="400"/>
              </a:spcBef>
            </a:pPr>
            <a:endParaRPr lang="en-GB" sz="1800">
              <a:cs typeface="Arial" pitchFamily="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8">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146FF89-0324-677A-39D8-041E96026765}"/>
              </a:ext>
            </a:extLst>
          </p:cNvPr>
          <p:cNvSpPr txBox="1">
            <a:spLocks noGrp="1"/>
          </p:cNvSpPr>
          <p:nvPr>
            <p:ph type="title"/>
          </p:nvPr>
        </p:nvSpPr>
        <p:spPr>
          <a:xfrm>
            <a:off x="2209803" y="152403"/>
            <a:ext cx="7772400" cy="1143000"/>
          </a:xfrm>
        </p:spPr>
        <p:txBody>
          <a:bodyPr anchorCtr="1"/>
          <a:lstStyle/>
          <a:p>
            <a:pPr lvl="0" algn="ctr" hangingPunct="1"/>
            <a:r>
              <a:rPr lang="en-US">
                <a:solidFill>
                  <a:srgbClr val="FFFFFF"/>
                </a:solidFill>
                <a:latin typeface="Arial" pitchFamily="34"/>
                <a:cs typeface="Arial" pitchFamily="34"/>
              </a:rPr>
              <a:t>Organisational Learning</a:t>
            </a:r>
            <a:br>
              <a:rPr lang="en-US">
                <a:solidFill>
                  <a:srgbClr val="FFFFFF"/>
                </a:solidFill>
                <a:latin typeface="Arial" pitchFamily="34"/>
                <a:cs typeface="Arial" pitchFamily="34"/>
              </a:rPr>
            </a:br>
            <a:r>
              <a:rPr lang="en-US">
                <a:solidFill>
                  <a:srgbClr val="FFFFFF"/>
                </a:solidFill>
                <a:latin typeface="Arial" pitchFamily="34"/>
                <a:cs typeface="Arial" pitchFamily="34"/>
              </a:rPr>
              <a:t>How can you be involved?</a:t>
            </a:r>
          </a:p>
        </p:txBody>
      </p:sp>
      <p:sp>
        <p:nvSpPr>
          <p:cNvPr id="3" name="TextBox 5">
            <a:extLst>
              <a:ext uri="{FF2B5EF4-FFF2-40B4-BE49-F238E27FC236}">
                <a16:creationId xmlns:a16="http://schemas.microsoft.com/office/drawing/2014/main" id="{A9CEECA0-0C29-EE72-70B9-1C035F68D796}"/>
              </a:ext>
            </a:extLst>
          </p:cNvPr>
          <p:cNvSpPr txBox="1"/>
          <p:nvPr/>
        </p:nvSpPr>
        <p:spPr>
          <a:xfrm>
            <a:off x="2209803" y="1819271"/>
            <a:ext cx="7772400" cy="3754434"/>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cs typeface="Arial" pitchFamily="34"/>
            </a:endParaRPr>
          </a:p>
        </p:txBody>
      </p:sp>
      <p:grpSp>
        <p:nvGrpSpPr>
          <p:cNvPr id="4" name="Content Placeholder 4">
            <a:extLst>
              <a:ext uri="{FF2B5EF4-FFF2-40B4-BE49-F238E27FC236}">
                <a16:creationId xmlns:a16="http://schemas.microsoft.com/office/drawing/2014/main" id="{0C2A0F83-2075-EE96-4766-0B2C2AC2A24A}"/>
              </a:ext>
            </a:extLst>
          </p:cNvPr>
          <p:cNvGrpSpPr/>
          <p:nvPr/>
        </p:nvGrpSpPr>
        <p:grpSpPr>
          <a:xfrm>
            <a:off x="3739283" y="1825627"/>
            <a:ext cx="4738045" cy="3692821"/>
            <a:chOff x="3739283" y="1825627"/>
            <a:chExt cx="4738045" cy="3692821"/>
          </a:xfrm>
        </p:grpSpPr>
        <p:sp>
          <p:nvSpPr>
            <p:cNvPr id="5" name="Freeform: Shape 4">
              <a:extLst>
                <a:ext uri="{FF2B5EF4-FFF2-40B4-BE49-F238E27FC236}">
                  <a16:creationId xmlns:a16="http://schemas.microsoft.com/office/drawing/2014/main" id="{35778A32-B469-E6CB-5F9F-B2CE5177D445}"/>
                </a:ext>
              </a:extLst>
            </p:cNvPr>
            <p:cNvSpPr/>
            <p:nvPr/>
          </p:nvSpPr>
          <p:spPr>
            <a:xfrm>
              <a:off x="5537798" y="1825627"/>
              <a:ext cx="1199564" cy="1199564"/>
            </a:xfrm>
            <a:custGeom>
              <a:avLst/>
              <a:gdLst>
                <a:gd name="f0" fmla="val 10800000"/>
                <a:gd name="f1" fmla="val 5400000"/>
                <a:gd name="f2" fmla="val 180"/>
                <a:gd name="f3" fmla="val w"/>
                <a:gd name="f4" fmla="val h"/>
                <a:gd name="f5" fmla="val 0"/>
                <a:gd name="f6" fmla="val 1199563"/>
                <a:gd name="f7" fmla="val 599782"/>
                <a:gd name="f8" fmla="val 268532"/>
                <a:gd name="f9" fmla="val 931032"/>
                <a:gd name="f10" fmla="val 1199564"/>
                <a:gd name="f11" fmla="+- 0 0 -90"/>
                <a:gd name="f12" fmla="*/ f3 1 1199563"/>
                <a:gd name="f13" fmla="*/ f4 1 1199563"/>
                <a:gd name="f14" fmla="+- f6 0 f5"/>
                <a:gd name="f15" fmla="*/ f11 f0 1"/>
                <a:gd name="f16" fmla="*/ f14 1 1199563"/>
                <a:gd name="f17" fmla="*/ 0 f14 1"/>
                <a:gd name="f18" fmla="*/ 599782 f14 1"/>
                <a:gd name="f19" fmla="*/ 1199564 f14 1"/>
                <a:gd name="f20" fmla="*/ f15 1 f2"/>
                <a:gd name="f21" fmla="*/ f17 1 1199563"/>
                <a:gd name="f22" fmla="*/ f18 1 1199563"/>
                <a:gd name="f23" fmla="*/ f19 1 11995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1199563" h="1199563">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FF0000"/>
            </a:solidFill>
            <a:ln w="12701" cap="flat">
              <a:solidFill>
                <a:srgbClr val="FFFFFF"/>
              </a:solidFill>
              <a:prstDash val="solid"/>
              <a:miter/>
            </a:ln>
          </p:spPr>
          <p:txBody>
            <a:bodyPr vert="horz" wrap="square" lIns="203609" tIns="203609" rIns="203609" bIns="203609"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Report</a:t>
              </a:r>
            </a:p>
          </p:txBody>
        </p:sp>
        <p:sp>
          <p:nvSpPr>
            <p:cNvPr id="6" name="Freeform: Shape 5">
              <a:extLst>
                <a:ext uri="{FF2B5EF4-FFF2-40B4-BE49-F238E27FC236}">
                  <a16:creationId xmlns:a16="http://schemas.microsoft.com/office/drawing/2014/main" id="{77A3A1F3-D8DF-CA8D-E5B6-9EDF77A6C868}"/>
                </a:ext>
              </a:extLst>
            </p:cNvPr>
            <p:cNvSpPr/>
            <p:nvPr/>
          </p:nvSpPr>
          <p:spPr>
            <a:xfrm rot="2259150">
              <a:off x="6731214" y="2885071"/>
              <a:ext cx="528989" cy="404850"/>
            </a:xfrm>
            <a:custGeom>
              <a:avLst/>
              <a:gdLst>
                <a:gd name="f0" fmla="val 10800000"/>
                <a:gd name="f1" fmla="val 5400000"/>
                <a:gd name="f2" fmla="val 180"/>
                <a:gd name="f3" fmla="val w"/>
                <a:gd name="f4" fmla="val h"/>
                <a:gd name="f5" fmla="val 0"/>
                <a:gd name="f6" fmla="val 528992"/>
                <a:gd name="f7" fmla="val 404852"/>
                <a:gd name="f8" fmla="val 80970"/>
                <a:gd name="f9" fmla="val 326566"/>
                <a:gd name="f10" fmla="val 202426"/>
                <a:gd name="f11" fmla="val 323882"/>
                <a:gd name="f12" fmla="+- 0 0 -90"/>
                <a:gd name="f13" fmla="*/ f3 1 528992"/>
                <a:gd name="f14" fmla="*/ f4 1 404852"/>
                <a:gd name="f15" fmla="+- f7 0 f5"/>
                <a:gd name="f16" fmla="+- f6 0 f5"/>
                <a:gd name="f17" fmla="*/ f12 f0 1"/>
                <a:gd name="f18" fmla="*/ f16 1 528992"/>
                <a:gd name="f19" fmla="*/ f15 1 404852"/>
                <a:gd name="f20" fmla="*/ 0 f16 1"/>
                <a:gd name="f21" fmla="*/ 80970 f15 1"/>
                <a:gd name="f22" fmla="*/ 326566 f16 1"/>
                <a:gd name="f23" fmla="*/ 0 f15 1"/>
                <a:gd name="f24" fmla="*/ 528992 f16 1"/>
                <a:gd name="f25" fmla="*/ 202426 f15 1"/>
                <a:gd name="f26" fmla="*/ 404852 f15 1"/>
                <a:gd name="f27" fmla="*/ 323882 f15 1"/>
                <a:gd name="f28" fmla="*/ f17 1 f2"/>
                <a:gd name="f29" fmla="*/ f20 1 528992"/>
                <a:gd name="f30" fmla="*/ f21 1 404852"/>
                <a:gd name="f31" fmla="*/ f22 1 528992"/>
                <a:gd name="f32" fmla="*/ f23 1 404852"/>
                <a:gd name="f33" fmla="*/ f24 1 528992"/>
                <a:gd name="f34" fmla="*/ f25 1 404852"/>
                <a:gd name="f35" fmla="*/ f26 1 404852"/>
                <a:gd name="f36" fmla="*/ f27 1 404852"/>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528992" h="404852">
                  <a:moveTo>
                    <a:pt x="f5" y="f8"/>
                  </a:moveTo>
                  <a:lnTo>
                    <a:pt x="f9" y="f8"/>
                  </a:lnTo>
                  <a:lnTo>
                    <a:pt x="f9" y="f5"/>
                  </a:lnTo>
                  <a:lnTo>
                    <a:pt x="f6" y="f10"/>
                  </a:lnTo>
                  <a:lnTo>
                    <a:pt x="f9" y="f7"/>
                  </a:lnTo>
                  <a:lnTo>
                    <a:pt x="f9" y="f11"/>
                  </a:lnTo>
                  <a:lnTo>
                    <a:pt x="f5" y="f11"/>
                  </a:lnTo>
                  <a:lnTo>
                    <a:pt x="f5" y="f8"/>
                  </a:lnTo>
                  <a:close/>
                </a:path>
              </a:pathLst>
            </a:custGeom>
            <a:solidFill>
              <a:srgbClr val="FF0000"/>
            </a:solidFill>
            <a:ln cap="flat">
              <a:noFill/>
              <a:prstDash val="solid"/>
            </a:ln>
          </p:spPr>
          <p:txBody>
            <a:bodyPr vert="horz" wrap="square" lIns="0" tIns="80970" rIns="121450" bIns="80970"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GB" sz="17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EA40B0D7-05EC-2F71-7934-E0AE4C939899}"/>
                </a:ext>
              </a:extLst>
            </p:cNvPr>
            <p:cNvSpPr/>
            <p:nvPr/>
          </p:nvSpPr>
          <p:spPr>
            <a:xfrm>
              <a:off x="7277764" y="3168103"/>
              <a:ext cx="1199564" cy="1199564"/>
            </a:xfrm>
            <a:custGeom>
              <a:avLst/>
              <a:gdLst>
                <a:gd name="f0" fmla="val 10800000"/>
                <a:gd name="f1" fmla="val 5400000"/>
                <a:gd name="f2" fmla="val 180"/>
                <a:gd name="f3" fmla="val w"/>
                <a:gd name="f4" fmla="val h"/>
                <a:gd name="f5" fmla="val 0"/>
                <a:gd name="f6" fmla="val 1199563"/>
                <a:gd name="f7" fmla="val 599782"/>
                <a:gd name="f8" fmla="val 268532"/>
                <a:gd name="f9" fmla="val 931032"/>
                <a:gd name="f10" fmla="val 1199564"/>
                <a:gd name="f11" fmla="+- 0 0 -90"/>
                <a:gd name="f12" fmla="*/ f3 1 1199563"/>
                <a:gd name="f13" fmla="*/ f4 1 1199563"/>
                <a:gd name="f14" fmla="+- f6 0 f5"/>
                <a:gd name="f15" fmla="*/ f11 f0 1"/>
                <a:gd name="f16" fmla="*/ f14 1 1199563"/>
                <a:gd name="f17" fmla="*/ 0 f14 1"/>
                <a:gd name="f18" fmla="*/ 599782 f14 1"/>
                <a:gd name="f19" fmla="*/ 1199564 f14 1"/>
                <a:gd name="f20" fmla="*/ f15 1 f2"/>
                <a:gd name="f21" fmla="*/ f17 1 1199563"/>
                <a:gd name="f22" fmla="*/ f18 1 1199563"/>
                <a:gd name="f23" fmla="*/ f19 1 11995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1199563" h="1199563">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92D050"/>
            </a:solidFill>
            <a:ln w="12701" cap="flat">
              <a:solidFill>
                <a:srgbClr val="FFFFFF"/>
              </a:solidFill>
              <a:prstDash val="solid"/>
              <a:miter/>
            </a:ln>
          </p:spPr>
          <p:txBody>
            <a:bodyPr vert="horz" wrap="square" lIns="203609" tIns="203609" rIns="203609" bIns="203609"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Learn</a:t>
              </a:r>
            </a:p>
          </p:txBody>
        </p:sp>
        <p:sp>
          <p:nvSpPr>
            <p:cNvPr id="8" name="Freeform: Shape 7">
              <a:extLst>
                <a:ext uri="{FF2B5EF4-FFF2-40B4-BE49-F238E27FC236}">
                  <a16:creationId xmlns:a16="http://schemas.microsoft.com/office/drawing/2014/main" id="{ED987F5B-76DA-6638-DC82-7C62FAAA4264}"/>
                </a:ext>
              </a:extLst>
            </p:cNvPr>
            <p:cNvSpPr/>
            <p:nvPr/>
          </p:nvSpPr>
          <p:spPr>
            <a:xfrm rot="19553010">
              <a:off x="6812959" y="4133680"/>
              <a:ext cx="451667" cy="404850"/>
            </a:xfrm>
            <a:custGeom>
              <a:avLst/>
              <a:gdLst>
                <a:gd name="f0" fmla="val 10800000"/>
                <a:gd name="f1" fmla="val 5400000"/>
                <a:gd name="f2" fmla="val 180"/>
                <a:gd name="f3" fmla="val w"/>
                <a:gd name="f4" fmla="val h"/>
                <a:gd name="f5" fmla="val 0"/>
                <a:gd name="f6" fmla="val 451668"/>
                <a:gd name="f7" fmla="val 404852"/>
                <a:gd name="f8" fmla="val 323882"/>
                <a:gd name="f9" fmla="val 202426"/>
                <a:gd name="f10" fmla="val 80970"/>
                <a:gd name="f11" fmla="+- 0 0 -90"/>
                <a:gd name="f12" fmla="*/ f3 1 451668"/>
                <a:gd name="f13" fmla="*/ f4 1 404852"/>
                <a:gd name="f14" fmla="+- f7 0 f5"/>
                <a:gd name="f15" fmla="+- f6 0 f5"/>
                <a:gd name="f16" fmla="*/ f11 f0 1"/>
                <a:gd name="f17" fmla="*/ f15 1 451668"/>
                <a:gd name="f18" fmla="*/ f14 1 404852"/>
                <a:gd name="f19" fmla="*/ 0 f15 1"/>
                <a:gd name="f20" fmla="*/ 80970 f14 1"/>
                <a:gd name="f21" fmla="*/ 249242 f15 1"/>
                <a:gd name="f22" fmla="*/ 0 f14 1"/>
                <a:gd name="f23" fmla="*/ 451668 f15 1"/>
                <a:gd name="f24" fmla="*/ 202426 f14 1"/>
                <a:gd name="f25" fmla="*/ 404852 f14 1"/>
                <a:gd name="f26" fmla="*/ 323882 f14 1"/>
                <a:gd name="f27" fmla="*/ f16 1 f2"/>
                <a:gd name="f28" fmla="*/ f19 1 451668"/>
                <a:gd name="f29" fmla="*/ f20 1 404852"/>
                <a:gd name="f30" fmla="*/ f21 1 451668"/>
                <a:gd name="f31" fmla="*/ f22 1 404852"/>
                <a:gd name="f32" fmla="*/ f23 1 451668"/>
                <a:gd name="f33" fmla="*/ f24 1 404852"/>
                <a:gd name="f34" fmla="*/ f25 1 404852"/>
                <a:gd name="f35" fmla="*/ f26 1 404852"/>
                <a:gd name="f36" fmla="*/ f5 1 f17"/>
                <a:gd name="f37" fmla="*/ f6 1 f17"/>
                <a:gd name="f38" fmla="*/ f5 1 f18"/>
                <a:gd name="f39" fmla="*/ f7 1 f18"/>
                <a:gd name="f40" fmla="+- f27 0 f1"/>
                <a:gd name="f41" fmla="*/ f28 1 f17"/>
                <a:gd name="f42" fmla="*/ f29 1 f18"/>
                <a:gd name="f43" fmla="*/ f30 1 f17"/>
                <a:gd name="f44" fmla="*/ f31 1 f18"/>
                <a:gd name="f45" fmla="*/ f32 1 f17"/>
                <a:gd name="f46" fmla="*/ f33 1 f18"/>
                <a:gd name="f47" fmla="*/ f34 1 f18"/>
                <a:gd name="f48" fmla="*/ f35 1 f18"/>
                <a:gd name="f49" fmla="*/ f36 f12 1"/>
                <a:gd name="f50" fmla="*/ f37 f12 1"/>
                <a:gd name="f51" fmla="*/ f39 f13 1"/>
                <a:gd name="f52" fmla="*/ f38 f13 1"/>
                <a:gd name="f53" fmla="*/ f41 f12 1"/>
                <a:gd name="f54" fmla="*/ f42 f13 1"/>
                <a:gd name="f55" fmla="*/ f43 f12 1"/>
                <a:gd name="f56" fmla="*/ f44 f13 1"/>
                <a:gd name="f57" fmla="*/ f45 f12 1"/>
                <a:gd name="f58" fmla="*/ f46 f13 1"/>
                <a:gd name="f59" fmla="*/ f47 f13 1"/>
                <a:gd name="f60" fmla="*/ f48 f13 1"/>
              </a:gdLst>
              <a:ahLst/>
              <a:cxnLst>
                <a:cxn ang="3cd4">
                  <a:pos x="hc" y="t"/>
                </a:cxn>
                <a:cxn ang="0">
                  <a:pos x="r" y="vc"/>
                </a:cxn>
                <a:cxn ang="cd4">
                  <a:pos x="hc" y="b"/>
                </a:cxn>
                <a:cxn ang="cd2">
                  <a:pos x="l" y="vc"/>
                </a:cxn>
                <a:cxn ang="f40">
                  <a:pos x="f53" y="f54"/>
                </a:cxn>
                <a:cxn ang="f40">
                  <a:pos x="f55" y="f54"/>
                </a:cxn>
                <a:cxn ang="f40">
                  <a:pos x="f55" y="f56"/>
                </a:cxn>
                <a:cxn ang="f40">
                  <a:pos x="f57" y="f58"/>
                </a:cxn>
                <a:cxn ang="f40">
                  <a:pos x="f55" y="f59"/>
                </a:cxn>
                <a:cxn ang="f40">
                  <a:pos x="f55" y="f60"/>
                </a:cxn>
                <a:cxn ang="f40">
                  <a:pos x="f53" y="f60"/>
                </a:cxn>
                <a:cxn ang="f40">
                  <a:pos x="f53" y="f54"/>
                </a:cxn>
              </a:cxnLst>
              <a:rect l="f49" t="f52" r="f50" b="f51"/>
              <a:pathLst>
                <a:path w="451668" h="404852">
                  <a:moveTo>
                    <a:pt x="f6" y="f8"/>
                  </a:moveTo>
                  <a:lnTo>
                    <a:pt x="f9" y="f8"/>
                  </a:lnTo>
                  <a:lnTo>
                    <a:pt x="f9" y="f7"/>
                  </a:lnTo>
                  <a:lnTo>
                    <a:pt x="f5" y="f9"/>
                  </a:lnTo>
                  <a:lnTo>
                    <a:pt x="f9" y="f5"/>
                  </a:lnTo>
                  <a:lnTo>
                    <a:pt x="f9" y="f10"/>
                  </a:lnTo>
                  <a:lnTo>
                    <a:pt x="f6" y="f10"/>
                  </a:lnTo>
                  <a:lnTo>
                    <a:pt x="f6" y="f8"/>
                  </a:lnTo>
                  <a:close/>
                </a:path>
              </a:pathLst>
            </a:custGeom>
            <a:solidFill>
              <a:srgbClr val="92D050"/>
            </a:solidFill>
            <a:ln cap="flat">
              <a:noFill/>
              <a:prstDash val="solid"/>
            </a:ln>
          </p:spPr>
          <p:txBody>
            <a:bodyPr vert="horz" wrap="square" lIns="121450" tIns="80970" rIns="0" bIns="80970"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GB" sz="17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D8A0833D-8C17-225D-AB29-C9E59455985A}"/>
                </a:ext>
              </a:extLst>
            </p:cNvPr>
            <p:cNvSpPr/>
            <p:nvPr/>
          </p:nvSpPr>
          <p:spPr>
            <a:xfrm>
              <a:off x="5579101" y="4318884"/>
              <a:ext cx="1199564" cy="1199564"/>
            </a:xfrm>
            <a:custGeom>
              <a:avLst/>
              <a:gdLst>
                <a:gd name="f0" fmla="val 10800000"/>
                <a:gd name="f1" fmla="val 5400000"/>
                <a:gd name="f2" fmla="val 180"/>
                <a:gd name="f3" fmla="val w"/>
                <a:gd name="f4" fmla="val h"/>
                <a:gd name="f5" fmla="val 0"/>
                <a:gd name="f6" fmla="val 1199563"/>
                <a:gd name="f7" fmla="val 599782"/>
                <a:gd name="f8" fmla="val 268532"/>
                <a:gd name="f9" fmla="val 931032"/>
                <a:gd name="f10" fmla="val 1199564"/>
                <a:gd name="f11" fmla="+- 0 0 -90"/>
                <a:gd name="f12" fmla="*/ f3 1 1199563"/>
                <a:gd name="f13" fmla="*/ f4 1 1199563"/>
                <a:gd name="f14" fmla="+- f6 0 f5"/>
                <a:gd name="f15" fmla="*/ f11 f0 1"/>
                <a:gd name="f16" fmla="*/ f14 1 1199563"/>
                <a:gd name="f17" fmla="*/ 0 f14 1"/>
                <a:gd name="f18" fmla="*/ 599782 f14 1"/>
                <a:gd name="f19" fmla="*/ 1199564 f14 1"/>
                <a:gd name="f20" fmla="*/ f15 1 f2"/>
                <a:gd name="f21" fmla="*/ f17 1 1199563"/>
                <a:gd name="f22" fmla="*/ f18 1 1199563"/>
                <a:gd name="f23" fmla="*/ f19 1 11995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1199563" h="1199563">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A9D18E"/>
            </a:solidFill>
            <a:ln w="12701" cap="flat">
              <a:solidFill>
                <a:srgbClr val="FFFFFF"/>
              </a:solidFill>
              <a:prstDash val="solid"/>
              <a:miter/>
            </a:ln>
          </p:spPr>
          <p:txBody>
            <a:bodyPr vert="horz" wrap="square" lIns="203609" tIns="203609" rIns="203609" bIns="203609"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Apply</a:t>
              </a:r>
            </a:p>
          </p:txBody>
        </p:sp>
        <p:sp>
          <p:nvSpPr>
            <p:cNvPr id="10" name="Freeform: Shape 9">
              <a:extLst>
                <a:ext uri="{FF2B5EF4-FFF2-40B4-BE49-F238E27FC236}">
                  <a16:creationId xmlns:a16="http://schemas.microsoft.com/office/drawing/2014/main" id="{7F87B3DB-AD2F-FDDF-DF7C-EF0D74B8A370}"/>
                </a:ext>
              </a:extLst>
            </p:cNvPr>
            <p:cNvSpPr/>
            <p:nvPr/>
          </p:nvSpPr>
          <p:spPr>
            <a:xfrm rot="2011632">
              <a:off x="5004598" y="4115086"/>
              <a:ext cx="533945" cy="404850"/>
            </a:xfrm>
            <a:custGeom>
              <a:avLst/>
              <a:gdLst>
                <a:gd name="f0" fmla="val 10800000"/>
                <a:gd name="f1" fmla="val 5400000"/>
                <a:gd name="f2" fmla="val 180"/>
                <a:gd name="f3" fmla="val w"/>
                <a:gd name="f4" fmla="val h"/>
                <a:gd name="f5" fmla="val 0"/>
                <a:gd name="f6" fmla="val 533949"/>
                <a:gd name="f7" fmla="val 404852"/>
                <a:gd name="f8" fmla="val 323882"/>
                <a:gd name="f9" fmla="val 202426"/>
                <a:gd name="f10" fmla="val 80970"/>
                <a:gd name="f11" fmla="+- 0 0 -90"/>
                <a:gd name="f12" fmla="*/ f3 1 533949"/>
                <a:gd name="f13" fmla="*/ f4 1 404852"/>
                <a:gd name="f14" fmla="+- f7 0 f5"/>
                <a:gd name="f15" fmla="+- f6 0 f5"/>
                <a:gd name="f16" fmla="*/ f11 f0 1"/>
                <a:gd name="f17" fmla="*/ f15 1 533949"/>
                <a:gd name="f18" fmla="*/ f14 1 404852"/>
                <a:gd name="f19" fmla="*/ 0 f15 1"/>
                <a:gd name="f20" fmla="*/ 80970 f14 1"/>
                <a:gd name="f21" fmla="*/ 331523 f15 1"/>
                <a:gd name="f22" fmla="*/ 0 f14 1"/>
                <a:gd name="f23" fmla="*/ 533949 f15 1"/>
                <a:gd name="f24" fmla="*/ 202426 f14 1"/>
                <a:gd name="f25" fmla="*/ 404852 f14 1"/>
                <a:gd name="f26" fmla="*/ 323882 f14 1"/>
                <a:gd name="f27" fmla="*/ f16 1 f2"/>
                <a:gd name="f28" fmla="*/ f19 1 533949"/>
                <a:gd name="f29" fmla="*/ f20 1 404852"/>
                <a:gd name="f30" fmla="*/ f21 1 533949"/>
                <a:gd name="f31" fmla="*/ f22 1 404852"/>
                <a:gd name="f32" fmla="*/ f23 1 533949"/>
                <a:gd name="f33" fmla="*/ f24 1 404852"/>
                <a:gd name="f34" fmla="*/ f25 1 404852"/>
                <a:gd name="f35" fmla="*/ f26 1 404852"/>
                <a:gd name="f36" fmla="*/ f5 1 f17"/>
                <a:gd name="f37" fmla="*/ f6 1 f17"/>
                <a:gd name="f38" fmla="*/ f5 1 f18"/>
                <a:gd name="f39" fmla="*/ f7 1 f18"/>
                <a:gd name="f40" fmla="+- f27 0 f1"/>
                <a:gd name="f41" fmla="*/ f28 1 f17"/>
                <a:gd name="f42" fmla="*/ f29 1 f18"/>
                <a:gd name="f43" fmla="*/ f30 1 f17"/>
                <a:gd name="f44" fmla="*/ f31 1 f18"/>
                <a:gd name="f45" fmla="*/ f32 1 f17"/>
                <a:gd name="f46" fmla="*/ f33 1 f18"/>
                <a:gd name="f47" fmla="*/ f34 1 f18"/>
                <a:gd name="f48" fmla="*/ f35 1 f18"/>
                <a:gd name="f49" fmla="*/ f36 f12 1"/>
                <a:gd name="f50" fmla="*/ f37 f12 1"/>
                <a:gd name="f51" fmla="*/ f39 f13 1"/>
                <a:gd name="f52" fmla="*/ f38 f13 1"/>
                <a:gd name="f53" fmla="*/ f41 f12 1"/>
                <a:gd name="f54" fmla="*/ f42 f13 1"/>
                <a:gd name="f55" fmla="*/ f43 f12 1"/>
                <a:gd name="f56" fmla="*/ f44 f13 1"/>
                <a:gd name="f57" fmla="*/ f45 f12 1"/>
                <a:gd name="f58" fmla="*/ f46 f13 1"/>
                <a:gd name="f59" fmla="*/ f47 f13 1"/>
                <a:gd name="f60" fmla="*/ f48 f13 1"/>
              </a:gdLst>
              <a:ahLst/>
              <a:cxnLst>
                <a:cxn ang="3cd4">
                  <a:pos x="hc" y="t"/>
                </a:cxn>
                <a:cxn ang="0">
                  <a:pos x="r" y="vc"/>
                </a:cxn>
                <a:cxn ang="cd4">
                  <a:pos x="hc" y="b"/>
                </a:cxn>
                <a:cxn ang="cd2">
                  <a:pos x="l" y="vc"/>
                </a:cxn>
                <a:cxn ang="f40">
                  <a:pos x="f53" y="f54"/>
                </a:cxn>
                <a:cxn ang="f40">
                  <a:pos x="f55" y="f54"/>
                </a:cxn>
                <a:cxn ang="f40">
                  <a:pos x="f55" y="f56"/>
                </a:cxn>
                <a:cxn ang="f40">
                  <a:pos x="f57" y="f58"/>
                </a:cxn>
                <a:cxn ang="f40">
                  <a:pos x="f55" y="f59"/>
                </a:cxn>
                <a:cxn ang="f40">
                  <a:pos x="f55" y="f60"/>
                </a:cxn>
                <a:cxn ang="f40">
                  <a:pos x="f53" y="f60"/>
                </a:cxn>
                <a:cxn ang="f40">
                  <a:pos x="f53" y="f54"/>
                </a:cxn>
              </a:cxnLst>
              <a:rect l="f49" t="f52" r="f50" b="f51"/>
              <a:pathLst>
                <a:path w="533949" h="404852">
                  <a:moveTo>
                    <a:pt x="f6" y="f8"/>
                  </a:moveTo>
                  <a:lnTo>
                    <a:pt x="f9" y="f8"/>
                  </a:lnTo>
                  <a:lnTo>
                    <a:pt x="f9" y="f7"/>
                  </a:lnTo>
                  <a:lnTo>
                    <a:pt x="f5" y="f9"/>
                  </a:lnTo>
                  <a:lnTo>
                    <a:pt x="f9" y="f5"/>
                  </a:lnTo>
                  <a:lnTo>
                    <a:pt x="f9" y="f10"/>
                  </a:lnTo>
                  <a:lnTo>
                    <a:pt x="f6" y="f10"/>
                  </a:lnTo>
                  <a:lnTo>
                    <a:pt x="f6" y="f8"/>
                  </a:lnTo>
                  <a:close/>
                </a:path>
              </a:pathLst>
            </a:custGeom>
            <a:solidFill>
              <a:srgbClr val="A9D18E"/>
            </a:solidFill>
            <a:ln cap="flat">
              <a:noFill/>
              <a:prstDash val="solid"/>
            </a:ln>
          </p:spPr>
          <p:txBody>
            <a:bodyPr vert="horz" wrap="square" lIns="121459" tIns="80970" rIns="0" bIns="80970"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GB" sz="1700" b="0" i="0" u="none" strike="noStrike" kern="1200" cap="none" spc="0" baseline="0">
                <a:solidFill>
                  <a:srgbClr val="FFFFFF"/>
                </a:solidFill>
                <a:uFillTx/>
                <a:latin typeface="Calibri"/>
              </a:endParaRPr>
            </a:p>
          </p:txBody>
        </p:sp>
        <p:sp>
          <p:nvSpPr>
            <p:cNvPr id="11" name="Freeform: Shape 10">
              <a:extLst>
                <a:ext uri="{FF2B5EF4-FFF2-40B4-BE49-F238E27FC236}">
                  <a16:creationId xmlns:a16="http://schemas.microsoft.com/office/drawing/2014/main" id="{935D7F95-A4D3-F421-5175-B07ED5F45CDC}"/>
                </a:ext>
              </a:extLst>
            </p:cNvPr>
            <p:cNvSpPr/>
            <p:nvPr/>
          </p:nvSpPr>
          <p:spPr>
            <a:xfrm>
              <a:off x="3739283" y="3099889"/>
              <a:ext cx="1199564" cy="1199564"/>
            </a:xfrm>
            <a:custGeom>
              <a:avLst/>
              <a:gdLst>
                <a:gd name="f0" fmla="val 10800000"/>
                <a:gd name="f1" fmla="val 5400000"/>
                <a:gd name="f2" fmla="val 180"/>
                <a:gd name="f3" fmla="val w"/>
                <a:gd name="f4" fmla="val h"/>
                <a:gd name="f5" fmla="val 0"/>
                <a:gd name="f6" fmla="val 1199563"/>
                <a:gd name="f7" fmla="val 599782"/>
                <a:gd name="f8" fmla="val 268532"/>
                <a:gd name="f9" fmla="val 931032"/>
                <a:gd name="f10" fmla="val 1199564"/>
                <a:gd name="f11" fmla="+- 0 0 -90"/>
                <a:gd name="f12" fmla="*/ f3 1 1199563"/>
                <a:gd name="f13" fmla="*/ f4 1 1199563"/>
                <a:gd name="f14" fmla="+- f6 0 f5"/>
                <a:gd name="f15" fmla="*/ f11 f0 1"/>
                <a:gd name="f16" fmla="*/ f14 1 1199563"/>
                <a:gd name="f17" fmla="*/ 0 f14 1"/>
                <a:gd name="f18" fmla="*/ 599782 f14 1"/>
                <a:gd name="f19" fmla="*/ 1199564 f14 1"/>
                <a:gd name="f20" fmla="*/ f15 1 f2"/>
                <a:gd name="f21" fmla="*/ f17 1 1199563"/>
                <a:gd name="f22" fmla="*/ f18 1 1199563"/>
                <a:gd name="f23" fmla="*/ f19 1 11995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1199563" h="1199563">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2E75B6"/>
            </a:solidFill>
            <a:ln w="12701" cap="flat">
              <a:solidFill>
                <a:srgbClr val="FFFFFF"/>
              </a:solidFill>
              <a:prstDash val="solid"/>
              <a:miter/>
            </a:ln>
          </p:spPr>
          <p:txBody>
            <a:bodyPr vert="horz" wrap="square" lIns="203609" tIns="203609" rIns="203609" bIns="203609" anchor="ctr" anchorCtr="1" compatLnSpc="1">
              <a:noAutofit/>
            </a:bodyPr>
            <a:lstStyle/>
            <a:p>
              <a:pPr marL="0" marR="0" lvl="0" indent="0" algn="ctr"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Share</a:t>
              </a:r>
            </a:p>
          </p:txBody>
        </p:sp>
        <p:sp>
          <p:nvSpPr>
            <p:cNvPr id="12" name="Freeform: Shape 11">
              <a:extLst>
                <a:ext uri="{FF2B5EF4-FFF2-40B4-BE49-F238E27FC236}">
                  <a16:creationId xmlns:a16="http://schemas.microsoft.com/office/drawing/2014/main" id="{DA499870-9D74-4A78-8284-B60A4F3DC473}"/>
                </a:ext>
              </a:extLst>
            </p:cNvPr>
            <p:cNvSpPr/>
            <p:nvPr/>
          </p:nvSpPr>
          <p:spPr>
            <a:xfrm rot="19480920">
              <a:off x="4959799" y="2868827"/>
              <a:ext cx="532445" cy="404850"/>
            </a:xfrm>
            <a:custGeom>
              <a:avLst/>
              <a:gdLst>
                <a:gd name="f0" fmla="val 10800000"/>
                <a:gd name="f1" fmla="val 5400000"/>
                <a:gd name="f2" fmla="val 180"/>
                <a:gd name="f3" fmla="val w"/>
                <a:gd name="f4" fmla="val h"/>
                <a:gd name="f5" fmla="val 0"/>
                <a:gd name="f6" fmla="val 532448"/>
                <a:gd name="f7" fmla="val 404852"/>
                <a:gd name="f8" fmla="val 80970"/>
                <a:gd name="f9" fmla="val 330022"/>
                <a:gd name="f10" fmla="val 202426"/>
                <a:gd name="f11" fmla="val 323882"/>
                <a:gd name="f12" fmla="+- 0 0 -90"/>
                <a:gd name="f13" fmla="*/ f3 1 532448"/>
                <a:gd name="f14" fmla="*/ f4 1 404852"/>
                <a:gd name="f15" fmla="+- f7 0 f5"/>
                <a:gd name="f16" fmla="+- f6 0 f5"/>
                <a:gd name="f17" fmla="*/ f12 f0 1"/>
                <a:gd name="f18" fmla="*/ f16 1 532448"/>
                <a:gd name="f19" fmla="*/ f15 1 404852"/>
                <a:gd name="f20" fmla="*/ 0 f16 1"/>
                <a:gd name="f21" fmla="*/ 80970 f15 1"/>
                <a:gd name="f22" fmla="*/ 330022 f16 1"/>
                <a:gd name="f23" fmla="*/ 0 f15 1"/>
                <a:gd name="f24" fmla="*/ 532448 f16 1"/>
                <a:gd name="f25" fmla="*/ 202426 f15 1"/>
                <a:gd name="f26" fmla="*/ 404852 f15 1"/>
                <a:gd name="f27" fmla="*/ 323882 f15 1"/>
                <a:gd name="f28" fmla="*/ f17 1 f2"/>
                <a:gd name="f29" fmla="*/ f20 1 532448"/>
                <a:gd name="f30" fmla="*/ f21 1 404852"/>
                <a:gd name="f31" fmla="*/ f22 1 532448"/>
                <a:gd name="f32" fmla="*/ f23 1 404852"/>
                <a:gd name="f33" fmla="*/ f24 1 532448"/>
                <a:gd name="f34" fmla="*/ f25 1 404852"/>
                <a:gd name="f35" fmla="*/ f26 1 404852"/>
                <a:gd name="f36" fmla="*/ f27 1 404852"/>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532448" h="404852">
                  <a:moveTo>
                    <a:pt x="f5" y="f8"/>
                  </a:moveTo>
                  <a:lnTo>
                    <a:pt x="f9" y="f8"/>
                  </a:lnTo>
                  <a:lnTo>
                    <a:pt x="f9" y="f5"/>
                  </a:lnTo>
                  <a:lnTo>
                    <a:pt x="f6" y="f10"/>
                  </a:lnTo>
                  <a:lnTo>
                    <a:pt x="f9" y="f7"/>
                  </a:lnTo>
                  <a:lnTo>
                    <a:pt x="f9" y="f11"/>
                  </a:lnTo>
                  <a:lnTo>
                    <a:pt x="f5" y="f11"/>
                  </a:lnTo>
                  <a:lnTo>
                    <a:pt x="f5" y="f8"/>
                  </a:lnTo>
                  <a:close/>
                </a:path>
              </a:pathLst>
            </a:custGeom>
            <a:solidFill>
              <a:srgbClr val="2E75B6"/>
            </a:solidFill>
            <a:ln cap="flat">
              <a:noFill/>
              <a:prstDash val="solid"/>
            </a:ln>
          </p:spPr>
          <p:txBody>
            <a:bodyPr vert="horz" wrap="square" lIns="0" tIns="80970" rIns="121459" bIns="80970"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GB" sz="1700" b="0" i="0" u="none" strike="noStrike" kern="1200" cap="none" spc="0" baseline="0">
                <a:solidFill>
                  <a:srgbClr val="FFFFFF"/>
                </a:solidFill>
                <a:uFillTx/>
                <a:latin typeface="Calibri"/>
              </a:endParaRPr>
            </a:p>
          </p:txBody>
        </p:sp>
      </p:grpSp>
      <p:sp>
        <p:nvSpPr>
          <p:cNvPr id="13" name="Text Box 18">
            <a:extLst>
              <a:ext uri="{FF2B5EF4-FFF2-40B4-BE49-F238E27FC236}">
                <a16:creationId xmlns:a16="http://schemas.microsoft.com/office/drawing/2014/main" id="{B02D2796-2B16-391B-9A1B-E6A8F76A2634}"/>
              </a:ext>
            </a:extLst>
          </p:cNvPr>
          <p:cNvSpPr txBox="1"/>
          <p:nvPr/>
        </p:nvSpPr>
        <p:spPr>
          <a:xfrm>
            <a:off x="7175497" y="1700217"/>
            <a:ext cx="2428874" cy="1085850"/>
          </a:xfrm>
          <a:prstGeom prst="rect">
            <a:avLst/>
          </a:prstGeom>
          <a:solidFill>
            <a:srgbClr val="FFFFFF"/>
          </a:solidFill>
          <a:ln cap="flat">
            <a:noFill/>
          </a:ln>
        </p:spPr>
        <p:txBody>
          <a:bodyPr vert="horz" wrap="square" lIns="91440" tIns="45720" rIns="91440" bIns="45720" anchor="t" anchorCtr="0"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0000"/>
                </a:solidFill>
                <a:uFillTx/>
                <a:latin typeface="Calibri"/>
                <a:ea typeface="Calibri"/>
                <a:cs typeface="Times New Roman"/>
              </a:rPr>
              <a:t>Report</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It is really important that we report incidents and near misses - this information is used in a number of ways to improve patient/staff safety.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p:txBody>
      </p:sp>
      <p:sp>
        <p:nvSpPr>
          <p:cNvPr id="14" name="Text Box 20">
            <a:extLst>
              <a:ext uri="{FF2B5EF4-FFF2-40B4-BE49-F238E27FC236}">
                <a16:creationId xmlns:a16="http://schemas.microsoft.com/office/drawing/2014/main" id="{F4F4E51B-D8A2-D5C7-D11E-66716D970AA1}"/>
              </a:ext>
            </a:extLst>
          </p:cNvPr>
          <p:cNvSpPr txBox="1"/>
          <p:nvPr/>
        </p:nvSpPr>
        <p:spPr>
          <a:xfrm>
            <a:off x="7751761" y="4706938"/>
            <a:ext cx="2505071" cy="1123953"/>
          </a:xfrm>
          <a:prstGeom prst="rect">
            <a:avLst/>
          </a:prstGeom>
          <a:solidFill>
            <a:srgbClr val="FFFFFF"/>
          </a:solidFill>
          <a:ln cap="flat">
            <a:noFill/>
          </a:ln>
        </p:spPr>
        <p:txBody>
          <a:bodyPr vert="horz" wrap="square" lIns="91440" tIns="45720" rIns="91440" bIns="45720" anchor="t" anchorCtr="0"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0000"/>
                </a:solidFill>
                <a:uFillTx/>
                <a:latin typeface="Calibri"/>
                <a:ea typeface="Calibri"/>
                <a:cs typeface="Times New Roman"/>
              </a:rPr>
              <a:t>Learn</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Are you discussing your incidents with your teams and what learning has been identified from the incidents?</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000000"/>
                </a:solidFill>
                <a:uFillTx/>
                <a:latin typeface="Calibri"/>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0000"/>
                </a:solidFill>
                <a:uFillTx/>
                <a:latin typeface="Calibri"/>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0000"/>
                </a:solidFill>
                <a:uFillTx/>
                <a:latin typeface="Calibri"/>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p:txBody>
      </p:sp>
      <p:sp>
        <p:nvSpPr>
          <p:cNvPr id="15" name="Text Box 22">
            <a:extLst>
              <a:ext uri="{FF2B5EF4-FFF2-40B4-BE49-F238E27FC236}">
                <a16:creationId xmlns:a16="http://schemas.microsoft.com/office/drawing/2014/main" id="{13AFC286-7C37-9C45-BE55-261ABB488809}"/>
              </a:ext>
            </a:extLst>
          </p:cNvPr>
          <p:cNvSpPr txBox="1"/>
          <p:nvPr/>
        </p:nvSpPr>
        <p:spPr>
          <a:xfrm>
            <a:off x="2495553" y="4941883"/>
            <a:ext cx="2609853" cy="1181103"/>
          </a:xfrm>
          <a:prstGeom prst="rect">
            <a:avLst/>
          </a:prstGeom>
          <a:solidFill>
            <a:srgbClr val="FFFFFF"/>
          </a:solidFill>
          <a:ln cap="flat">
            <a:noFill/>
          </a:ln>
        </p:spPr>
        <p:txBody>
          <a:bodyPr vert="horz" wrap="square" lIns="91440" tIns="45720" rIns="91440" bIns="45720" anchor="t" anchorCtr="0"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0000"/>
                </a:solidFill>
                <a:uFillTx/>
                <a:latin typeface="Calibri"/>
                <a:ea typeface="Calibri"/>
                <a:cs typeface="Times New Roman"/>
              </a:rPr>
              <a:t>Apply</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0000"/>
                </a:solidFill>
                <a:uFillTx/>
                <a:latin typeface="Calibri"/>
                <a:ea typeface="Calibri"/>
                <a:cs typeface="Times New Roman"/>
              </a:rPr>
              <a:t>How has your learning from incidents been applied in practice in your team?  </a:t>
            </a:r>
            <a:r>
              <a:rPr lang="en-GB" sz="1100" b="0" i="0" u="none" strike="noStrike" kern="1200" cap="none" spc="0" baseline="0">
                <a:solidFill>
                  <a:srgbClr val="000000"/>
                </a:solidFill>
                <a:uFillTx/>
                <a:latin typeface="Calibri"/>
                <a:ea typeface="Calibri"/>
                <a:cs typeface="Times New Roman"/>
              </a:rPr>
              <a:t>How are you ensuring that changes in practice are taking</a:t>
            </a:r>
            <a:r>
              <a:rPr lang="en-GB" sz="1100" b="1" i="0" u="none" strike="noStrike" kern="1200" cap="none" spc="0" baseline="0">
                <a:solidFill>
                  <a:srgbClr val="000000"/>
                </a:solidFill>
                <a:uFillTx/>
                <a:latin typeface="Calibri"/>
                <a:ea typeface="Calibri"/>
                <a:cs typeface="Times New Roman"/>
              </a:rPr>
              <a:t> </a:t>
            </a:r>
            <a:r>
              <a:rPr lang="en-GB" sz="1100" b="0" i="0" u="none" strike="noStrike" kern="1200" cap="none" spc="0" baseline="0">
                <a:solidFill>
                  <a:srgbClr val="000000"/>
                </a:solidFill>
                <a:uFillTx/>
                <a:latin typeface="Calibri"/>
                <a:ea typeface="Calibri"/>
                <a:cs typeface="Times New Roman"/>
              </a:rPr>
              <a:t>place and how are they being monitored?</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FF0000"/>
                </a:solidFill>
                <a:uFillTx/>
                <a:latin typeface="Calibri"/>
                <a:ea typeface="Calibri"/>
                <a:cs typeface="Times New Roman"/>
              </a:rPr>
              <a:t> </a:t>
            </a:r>
            <a:endParaRPr lang="en-GB" sz="1100" b="0" i="0" u="none" strike="noStrike" kern="1200" cap="none" spc="0" baseline="0">
              <a:solidFill>
                <a:srgbClr val="000000"/>
              </a:solidFill>
              <a:uFillTx/>
              <a:latin typeface="Calibri"/>
              <a:ea typeface="Calibri"/>
              <a:cs typeface="Times New Roman"/>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 </a:t>
            </a:r>
          </a:p>
        </p:txBody>
      </p:sp>
      <p:sp>
        <p:nvSpPr>
          <p:cNvPr id="16" name="Text Box 21">
            <a:extLst>
              <a:ext uri="{FF2B5EF4-FFF2-40B4-BE49-F238E27FC236}">
                <a16:creationId xmlns:a16="http://schemas.microsoft.com/office/drawing/2014/main" id="{760873F5-8146-1135-CE09-A8643D91C957}"/>
              </a:ext>
            </a:extLst>
          </p:cNvPr>
          <p:cNvSpPr txBox="1"/>
          <p:nvPr/>
        </p:nvSpPr>
        <p:spPr>
          <a:xfrm>
            <a:off x="2063745" y="1773241"/>
            <a:ext cx="2495553" cy="1284283"/>
          </a:xfrm>
          <a:prstGeom prst="rect">
            <a:avLst/>
          </a:prstGeom>
          <a:solidFill>
            <a:srgbClr val="FFFFFF"/>
          </a:solidFill>
          <a:ln cap="flat">
            <a:noFill/>
          </a:ln>
        </p:spPr>
        <p:txBody>
          <a:bodyPr vert="horz" wrap="square" lIns="91440" tIns="45720" rIns="91440" bIns="45720" anchor="t"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FF0000"/>
                </a:solidFill>
                <a:uFillTx/>
                <a:latin typeface="Calibri"/>
                <a:ea typeface="Calibri"/>
                <a:cs typeface="Times New Roman"/>
              </a:rPr>
              <a:t>Share</a:t>
            </a:r>
            <a:endParaRPr lang="en-GB" sz="1100" b="0" i="0" u="none" strike="noStrike" kern="1200" cap="none" spc="0" baseline="0">
              <a:solidFill>
                <a:srgbClr val="000000"/>
              </a:solidFill>
              <a:uFillTx/>
              <a:latin typeface="Calibri"/>
              <a:ea typeface="Calibri"/>
              <a:cs typeface="Times New Roman"/>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How are you sharing your learning so that we can learn across the Trust?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alibri"/>
                <a:ea typeface="Calibri"/>
                <a:cs typeface="Times New Roman"/>
              </a:rPr>
              <a:t>Are you sharing your learning at Service /Divisional/Corporate meetings?</a:t>
            </a:r>
          </a:p>
        </p:txBody>
      </p:sp>
    </p:spTree>
  </p:cSld>
  <p:clrMapOvr>
    <a:masterClrMapping/>
  </p:clrMapOvr>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Effect">
                      <p:stCondLst>
                        <p:cond delay="indefinite"/>
                      </p:stCondLst>
                      <p:childTnLst>
                        <p:par>
                          <p:cTn id="10" fill="hold" nodeType="withEffect">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nodeType="clickEffect">
                      <p:stCondLst>
                        <p:cond delay="indefinite"/>
                      </p:stCondLst>
                      <p:childTnLst>
                        <p:par>
                          <p:cTn id="17" fill="hold" nodeType="withEffect">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48">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EEC0B6-71E5-1158-9B81-67BAC240A5F7}"/>
              </a:ext>
            </a:extLst>
          </p:cNvPr>
          <p:cNvSpPr txBox="1">
            <a:spLocks noGrp="1"/>
          </p:cNvSpPr>
          <p:nvPr>
            <p:ph type="title"/>
          </p:nvPr>
        </p:nvSpPr>
        <p:spPr>
          <a:xfrm>
            <a:off x="1533832" y="141283"/>
            <a:ext cx="8566355" cy="1143000"/>
          </a:xfrm>
        </p:spPr>
        <p:txBody>
          <a:bodyPr anchorCtr="1"/>
          <a:lstStyle/>
          <a:p>
            <a:pPr lvl="0" algn="ctr" hangingPunct="1"/>
            <a:r>
              <a:rPr lang="en-US">
                <a:solidFill>
                  <a:srgbClr val="FFFFFF"/>
                </a:solidFill>
                <a:latin typeface="Arial" pitchFamily="34"/>
                <a:cs typeface="Arial" pitchFamily="34"/>
              </a:rPr>
              <a:t>Patient Safety Incident Response Framework (PSIRF)</a:t>
            </a:r>
          </a:p>
        </p:txBody>
      </p:sp>
      <p:sp>
        <p:nvSpPr>
          <p:cNvPr id="3" name="TextBox 5">
            <a:extLst>
              <a:ext uri="{FF2B5EF4-FFF2-40B4-BE49-F238E27FC236}">
                <a16:creationId xmlns:a16="http://schemas.microsoft.com/office/drawing/2014/main" id="{DD39E895-30A3-A23C-D4A5-901E7E20640F}"/>
              </a:ext>
            </a:extLst>
          </p:cNvPr>
          <p:cNvSpPr txBox="1"/>
          <p:nvPr/>
        </p:nvSpPr>
        <p:spPr>
          <a:xfrm>
            <a:off x="811164" y="1819271"/>
            <a:ext cx="9171038" cy="375443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Arial" pitchFamily="34"/>
                <a:cs typeface="Arial" pitchFamily="34"/>
              </a:rPr>
              <a:t>The Patient Safety Incident Response Framework (PSIRF) sets out the NHS’s approach to developing and maintaining effective systems and processes for responding to patient safety incidents for the purpose of learning and improving patient safety.</a:t>
            </a:r>
          </a:p>
          <a:p>
            <a:pPr marL="342900" marR="0" lvl="0" indent="-3429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Arial" pitchFamily="34"/>
                <a:cs typeface="Arial" pitchFamily="34"/>
              </a:rPr>
              <a:t>PSIRF promotes a proportionate approach to responding to patient safety incidents by ensuring resources allocated to learning are balanced with those needed to deliver improvement.</a:t>
            </a:r>
            <a:endParaRPr lang="en-GB" sz="2000" b="0" i="0" u="none" strike="noStrike" kern="0" cap="none" spc="0" baseline="0">
              <a:solidFill>
                <a:srgbClr val="000000"/>
              </a:solidFill>
              <a:uFillTx/>
              <a:latin typeface="Arial" pitchFamily="34"/>
              <a:cs typeface="Arial" pitchFamily="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EA77-6F30-1E7A-FE90-C584A652727C}"/>
              </a:ext>
            </a:extLst>
          </p:cNvPr>
          <p:cNvSpPr txBox="1">
            <a:spLocks noGrp="1"/>
          </p:cNvSpPr>
          <p:nvPr>
            <p:ph type="title"/>
          </p:nvPr>
        </p:nvSpPr>
        <p:spPr/>
        <p:txBody>
          <a:bodyPr/>
          <a:lstStyle/>
          <a:p>
            <a:endParaRPr lang="en-GB"/>
          </a:p>
        </p:txBody>
      </p:sp>
      <p:pic>
        <p:nvPicPr>
          <p:cNvPr id="3" name="Content Placeholder 3">
            <a:extLst>
              <a:ext uri="{FF2B5EF4-FFF2-40B4-BE49-F238E27FC236}">
                <a16:creationId xmlns:a16="http://schemas.microsoft.com/office/drawing/2014/main" id="{FFC26104-515B-4FD8-638E-DE1D3E9C9544}"/>
              </a:ext>
            </a:extLst>
          </p:cNvPr>
          <p:cNvPicPr>
            <a:picLocks noGrp="1" noChangeAspect="1"/>
          </p:cNvPicPr>
          <p:nvPr>
            <p:ph idx="1"/>
          </p:nvPr>
        </p:nvPicPr>
        <p:blipFill>
          <a:blip r:embed="rId2"/>
          <a:stretch>
            <a:fillRect/>
          </a:stretch>
        </p:blipFill>
        <p:spPr>
          <a:xfrm>
            <a:off x="2218937" y="1773241"/>
            <a:ext cx="7754130" cy="4103690"/>
          </a:xfr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846</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Aptos</vt:lpstr>
      <vt:lpstr>Aptos Display</vt:lpstr>
      <vt:lpstr>Arial</vt:lpstr>
      <vt:lpstr>Calibri</vt:lpstr>
      <vt:lpstr>Calibri Light</vt:lpstr>
      <vt:lpstr>Office Theme</vt:lpstr>
      <vt:lpstr>1_Office Theme</vt:lpstr>
      <vt:lpstr>1_Custom Design</vt:lpstr>
      <vt:lpstr>2_Office Theme</vt:lpstr>
      <vt:lpstr>PowerPoint Presentation</vt:lpstr>
      <vt:lpstr>Why Report</vt:lpstr>
      <vt:lpstr>What happens once you report an Incident?</vt:lpstr>
      <vt:lpstr>What do we report?</vt:lpstr>
      <vt:lpstr>What do we report? Cont..</vt:lpstr>
      <vt:lpstr>Duty of Candour</vt:lpstr>
      <vt:lpstr>Organisational Learning How can you be involved?</vt:lpstr>
      <vt:lpstr>Patient Safety Incident Response Framework (PSIRF)</vt:lpstr>
      <vt:lpstr>PowerPoint Presentation</vt:lpstr>
      <vt:lpstr>PowerPoint Presentation</vt:lpstr>
      <vt:lpstr>Hot Debrief and SEIPS </vt:lpstr>
      <vt:lpstr>Thematic Review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Young, Jacqueline (BIRMINGHAM COMMUNITY HEALTHCARE NHS FOUNDATION TRUST)</dc:creator>
  <cp:lastModifiedBy>HAYES, Peter (BIRMINGHAM COMMUNITY HEALTHCARE NHS FOUNDATION TRUST)</cp:lastModifiedBy>
  <cp:revision>3</cp:revision>
  <dcterms:created xsi:type="dcterms:W3CDTF">2024-09-24T13:46:35Z</dcterms:created>
  <dcterms:modified xsi:type="dcterms:W3CDTF">2025-05-01T09:21:38Z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DB671494-4905-499A-9EA4-C5A08142B326</vt:lpwstr>
  </property>
  <property fmtid="{D5CDD505-2E9C-101B-9397-08002B2CF9AE}" pid="3" name="ArticulatePath">
    <vt:lpwstr>datix reporting</vt:lpwstr>
  </property>
</Properties>
</file>