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0" r:id="rId4"/>
    <p:sldId id="257" r:id="rId5"/>
    <p:sldId id="259" r:id="rId6"/>
    <p:sldId id="261" r:id="rId7"/>
    <p:sldId id="262" r:id="rId8"/>
  </p:sldIdLst>
  <p:sldSz cx="12192000" cy="6858000"/>
  <p:notesSz cx="6858000" cy="9144000"/>
  <p:custDataLst>
    <p:tags r:id="rId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6" d="100"/>
          <a:sy n="106" d="100"/>
        </p:scale>
        <p:origin x="75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tags" Target="tags/tag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40DF3D-A830-46A5-1E73-DEB6A7B79A20}"/>
              </a:ext>
            </a:extLst>
          </p:cNvPr>
          <p:cNvSpPr txBox="1">
            <a:spLocks noGrp="1"/>
          </p:cNvSpPr>
          <p:nvPr>
            <p:ph type="ctrTitle"/>
          </p:nvPr>
        </p:nvSpPr>
        <p:spPr>
          <a:xfrm>
            <a:off x="1524003" y="1122361"/>
            <a:ext cx="9144000" cy="2387598"/>
          </a:xfrm>
        </p:spPr>
        <p:txBody>
          <a:bodyPr anchor="b" anchorCtr="1"/>
          <a:lstStyle>
            <a:lvl1pPr algn="ctr">
              <a:defRPr sz="6000"/>
            </a:lvl1pPr>
          </a:lstStyle>
          <a:p>
            <a:pPr lvl="0"/>
            <a:r>
              <a:rPr lang="en-US"/>
              <a:t>Click to edit Master title style</a:t>
            </a:r>
            <a:endParaRPr lang="en-GB"/>
          </a:p>
        </p:txBody>
      </p:sp>
      <p:sp>
        <p:nvSpPr>
          <p:cNvPr id="3" name="Subtitle 2">
            <a:extLst>
              <a:ext uri="{FF2B5EF4-FFF2-40B4-BE49-F238E27FC236}">
                <a16:creationId xmlns:a16="http://schemas.microsoft.com/office/drawing/2014/main" id="{2E9EBA50-A1F1-B4EC-E3FC-8AEFED93FCDA}"/>
              </a:ext>
            </a:extLst>
          </p:cNvPr>
          <p:cNvSpPr txBox="1">
            <a:spLocks noGrp="1"/>
          </p:cNvSpPr>
          <p:nvPr>
            <p:ph type="subTitle" idx="1"/>
          </p:nvPr>
        </p:nvSpPr>
        <p:spPr>
          <a:xfrm>
            <a:off x="1524003" y="3602041"/>
            <a:ext cx="9144000" cy="1655758"/>
          </a:xfrm>
        </p:spPr>
        <p:txBody>
          <a:bodyPr anchorCtr="1"/>
          <a:lstStyle>
            <a:lvl1pPr marL="0" indent="0" algn="ctr">
              <a:buNone/>
              <a:defRPr sz="2400"/>
            </a:lvl1pPr>
          </a:lstStyle>
          <a:p>
            <a:pPr lvl="0"/>
            <a:r>
              <a:rPr lang="en-US"/>
              <a:t>Click to edit Master subtitle style</a:t>
            </a:r>
            <a:endParaRPr lang="en-GB"/>
          </a:p>
        </p:txBody>
      </p:sp>
      <p:sp>
        <p:nvSpPr>
          <p:cNvPr id="4" name="Date Placeholder 3">
            <a:extLst>
              <a:ext uri="{FF2B5EF4-FFF2-40B4-BE49-F238E27FC236}">
                <a16:creationId xmlns:a16="http://schemas.microsoft.com/office/drawing/2014/main" id="{0AFCA262-D14B-2B40-139F-43C9DB79E818}"/>
              </a:ext>
            </a:extLst>
          </p:cNvPr>
          <p:cNvSpPr txBox="1">
            <a:spLocks noGrp="1"/>
          </p:cNvSpPr>
          <p:nvPr>
            <p:ph type="dt" sz="half" idx="7"/>
          </p:nvPr>
        </p:nvSpPr>
        <p:spPr/>
        <p:txBody>
          <a:bodyPr/>
          <a:lstStyle>
            <a:lvl1pPr>
              <a:defRPr/>
            </a:lvl1pPr>
          </a:lstStyle>
          <a:p>
            <a:pPr lvl="0"/>
            <a:fld id="{A6C15F0B-64E8-42D1-B1B7-70F251752279}" type="datetime1">
              <a:rPr lang="en-GB"/>
              <a:pPr lvl="0"/>
              <a:t>01/05/2025</a:t>
            </a:fld>
            <a:endParaRPr lang="en-GB"/>
          </a:p>
        </p:txBody>
      </p:sp>
      <p:sp>
        <p:nvSpPr>
          <p:cNvPr id="5" name="Footer Placeholder 4">
            <a:extLst>
              <a:ext uri="{FF2B5EF4-FFF2-40B4-BE49-F238E27FC236}">
                <a16:creationId xmlns:a16="http://schemas.microsoft.com/office/drawing/2014/main" id="{9DF57ED5-8271-F13C-7DBC-066244655E51}"/>
              </a:ext>
            </a:extLst>
          </p:cNvPr>
          <p:cNvSpPr txBox="1">
            <a:spLocks noGrp="1"/>
          </p:cNvSpPr>
          <p:nvPr>
            <p:ph type="ftr" sz="quarter" idx="9"/>
          </p:nvPr>
        </p:nvSpPr>
        <p:spPr/>
        <p:txBody>
          <a:bodyPr/>
          <a:lstStyle>
            <a:lvl1pPr>
              <a:defRPr/>
            </a:lvl1pPr>
          </a:lstStyle>
          <a:p>
            <a:pPr lvl="0"/>
            <a:endParaRPr lang="en-GB"/>
          </a:p>
        </p:txBody>
      </p:sp>
      <p:sp>
        <p:nvSpPr>
          <p:cNvPr id="6" name="Slide Number Placeholder 5">
            <a:extLst>
              <a:ext uri="{FF2B5EF4-FFF2-40B4-BE49-F238E27FC236}">
                <a16:creationId xmlns:a16="http://schemas.microsoft.com/office/drawing/2014/main" id="{C091A2B2-BD57-0208-A5EC-B735C8A95A58}"/>
              </a:ext>
            </a:extLst>
          </p:cNvPr>
          <p:cNvSpPr txBox="1">
            <a:spLocks noGrp="1"/>
          </p:cNvSpPr>
          <p:nvPr>
            <p:ph type="sldNum" sz="quarter" idx="8"/>
          </p:nvPr>
        </p:nvSpPr>
        <p:spPr/>
        <p:txBody>
          <a:bodyPr/>
          <a:lstStyle>
            <a:lvl1pPr>
              <a:defRPr/>
            </a:lvl1pPr>
          </a:lstStyle>
          <a:p>
            <a:pPr lvl="0"/>
            <a:fld id="{F8F9C138-2431-48EF-BB5D-C0810C099B9E}" type="slidenum">
              <a:t>‹#›</a:t>
            </a:fld>
            <a:endParaRPr lang="en-GB"/>
          </a:p>
        </p:txBody>
      </p:sp>
    </p:spTree>
    <p:extLst>
      <p:ext uri="{BB962C8B-B14F-4D97-AF65-F5344CB8AC3E}">
        <p14:creationId xmlns:p14="http://schemas.microsoft.com/office/powerpoint/2010/main" val="3657111172"/>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785051-66ED-2916-D6F0-BC482775992E}"/>
              </a:ext>
            </a:extLst>
          </p:cNvPr>
          <p:cNvSpPr txBox="1">
            <a:spLocks noGrp="1"/>
          </p:cNvSpPr>
          <p:nvPr>
            <p:ph type="title"/>
          </p:nvPr>
        </p:nvSpPr>
        <p:spPr/>
        <p:txBody>
          <a:bodyPr/>
          <a:lstStyle>
            <a:lvl1pPr>
              <a:defRPr/>
            </a:lvl1pPr>
          </a:lstStyle>
          <a:p>
            <a:pPr lvl="0"/>
            <a:r>
              <a:rPr lang="en-US"/>
              <a:t>Click to edit Master title style</a:t>
            </a:r>
            <a:endParaRPr lang="en-GB"/>
          </a:p>
        </p:txBody>
      </p:sp>
      <p:sp>
        <p:nvSpPr>
          <p:cNvPr id="3" name="Vertical Text Placeholder 2">
            <a:extLst>
              <a:ext uri="{FF2B5EF4-FFF2-40B4-BE49-F238E27FC236}">
                <a16:creationId xmlns:a16="http://schemas.microsoft.com/office/drawing/2014/main" id="{20A80153-86D5-4A2E-AF25-26ED87063EB1}"/>
              </a:ext>
            </a:extLst>
          </p:cNvPr>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BE45780-AC35-6272-7B17-DB970AC1DC21}"/>
              </a:ext>
            </a:extLst>
          </p:cNvPr>
          <p:cNvSpPr txBox="1">
            <a:spLocks noGrp="1"/>
          </p:cNvSpPr>
          <p:nvPr>
            <p:ph type="dt" sz="half" idx="7"/>
          </p:nvPr>
        </p:nvSpPr>
        <p:spPr/>
        <p:txBody>
          <a:bodyPr/>
          <a:lstStyle>
            <a:lvl1pPr>
              <a:defRPr/>
            </a:lvl1pPr>
          </a:lstStyle>
          <a:p>
            <a:pPr lvl="0"/>
            <a:fld id="{EC8B4677-E0DC-4537-B3A8-8C59385E62DD}" type="datetime1">
              <a:rPr lang="en-GB"/>
              <a:pPr lvl="0"/>
              <a:t>01/05/2025</a:t>
            </a:fld>
            <a:endParaRPr lang="en-GB"/>
          </a:p>
        </p:txBody>
      </p:sp>
      <p:sp>
        <p:nvSpPr>
          <p:cNvPr id="5" name="Footer Placeholder 4">
            <a:extLst>
              <a:ext uri="{FF2B5EF4-FFF2-40B4-BE49-F238E27FC236}">
                <a16:creationId xmlns:a16="http://schemas.microsoft.com/office/drawing/2014/main" id="{DE64BEF2-5AE4-2D51-9C86-1AAEF888B920}"/>
              </a:ext>
            </a:extLst>
          </p:cNvPr>
          <p:cNvSpPr txBox="1">
            <a:spLocks noGrp="1"/>
          </p:cNvSpPr>
          <p:nvPr>
            <p:ph type="ftr" sz="quarter" idx="9"/>
          </p:nvPr>
        </p:nvSpPr>
        <p:spPr/>
        <p:txBody>
          <a:bodyPr/>
          <a:lstStyle>
            <a:lvl1pPr>
              <a:defRPr/>
            </a:lvl1pPr>
          </a:lstStyle>
          <a:p>
            <a:pPr lvl="0"/>
            <a:endParaRPr lang="en-GB"/>
          </a:p>
        </p:txBody>
      </p:sp>
      <p:sp>
        <p:nvSpPr>
          <p:cNvPr id="6" name="Slide Number Placeholder 5">
            <a:extLst>
              <a:ext uri="{FF2B5EF4-FFF2-40B4-BE49-F238E27FC236}">
                <a16:creationId xmlns:a16="http://schemas.microsoft.com/office/drawing/2014/main" id="{D4707093-583D-292D-0A96-BEBC92BD8903}"/>
              </a:ext>
            </a:extLst>
          </p:cNvPr>
          <p:cNvSpPr txBox="1">
            <a:spLocks noGrp="1"/>
          </p:cNvSpPr>
          <p:nvPr>
            <p:ph type="sldNum" sz="quarter" idx="8"/>
          </p:nvPr>
        </p:nvSpPr>
        <p:spPr/>
        <p:txBody>
          <a:bodyPr/>
          <a:lstStyle>
            <a:lvl1pPr>
              <a:defRPr/>
            </a:lvl1pPr>
          </a:lstStyle>
          <a:p>
            <a:pPr lvl="0"/>
            <a:fld id="{73310CEE-1DD0-4653-ABC3-5702779DFB89}" type="slidenum">
              <a:t>‹#›</a:t>
            </a:fld>
            <a:endParaRPr lang="en-GB"/>
          </a:p>
        </p:txBody>
      </p:sp>
    </p:spTree>
    <p:extLst>
      <p:ext uri="{BB962C8B-B14F-4D97-AF65-F5344CB8AC3E}">
        <p14:creationId xmlns:p14="http://schemas.microsoft.com/office/powerpoint/2010/main" val="1282870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C8041F2-B330-3B6E-18B6-C26118DCB4B1}"/>
              </a:ext>
            </a:extLst>
          </p:cNvPr>
          <p:cNvSpPr txBox="1">
            <a:spLocks noGrp="1"/>
          </p:cNvSpPr>
          <p:nvPr>
            <p:ph type="title" orient="vert"/>
          </p:nvPr>
        </p:nvSpPr>
        <p:spPr>
          <a:xfrm>
            <a:off x="8724903" y="365129"/>
            <a:ext cx="2628899" cy="5811834"/>
          </a:xfrm>
        </p:spPr>
        <p:txBody>
          <a:bodyPr vert="eaVert"/>
          <a:lstStyle>
            <a:lvl1pPr>
              <a:defRPr/>
            </a:lvl1pPr>
          </a:lstStyle>
          <a:p>
            <a:pPr lvl="0"/>
            <a:r>
              <a:rPr lang="en-US"/>
              <a:t>Click to edit Master title style</a:t>
            </a:r>
            <a:endParaRPr lang="en-GB"/>
          </a:p>
        </p:txBody>
      </p:sp>
      <p:sp>
        <p:nvSpPr>
          <p:cNvPr id="3" name="Vertical Text Placeholder 2">
            <a:extLst>
              <a:ext uri="{FF2B5EF4-FFF2-40B4-BE49-F238E27FC236}">
                <a16:creationId xmlns:a16="http://schemas.microsoft.com/office/drawing/2014/main" id="{809143C8-EFB6-7745-3085-FF972BA347D6}"/>
              </a:ext>
            </a:extLst>
          </p:cNvPr>
          <p:cNvSpPr txBox="1">
            <a:spLocks noGrp="1"/>
          </p:cNvSpPr>
          <p:nvPr>
            <p:ph type="body" orient="vert" idx="1"/>
          </p:nvPr>
        </p:nvSpPr>
        <p:spPr>
          <a:xfrm>
            <a:off x="838203" y="365129"/>
            <a:ext cx="7734296" cy="5811834"/>
          </a:xfrm>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0667D51-ADDE-282B-69F6-245FBF979830}"/>
              </a:ext>
            </a:extLst>
          </p:cNvPr>
          <p:cNvSpPr txBox="1">
            <a:spLocks noGrp="1"/>
          </p:cNvSpPr>
          <p:nvPr>
            <p:ph type="dt" sz="half" idx="7"/>
          </p:nvPr>
        </p:nvSpPr>
        <p:spPr/>
        <p:txBody>
          <a:bodyPr/>
          <a:lstStyle>
            <a:lvl1pPr>
              <a:defRPr/>
            </a:lvl1pPr>
          </a:lstStyle>
          <a:p>
            <a:pPr lvl="0"/>
            <a:fld id="{0ECAF4D0-2D79-492B-B907-148158A2F343}" type="datetime1">
              <a:rPr lang="en-GB"/>
              <a:pPr lvl="0"/>
              <a:t>01/05/2025</a:t>
            </a:fld>
            <a:endParaRPr lang="en-GB"/>
          </a:p>
        </p:txBody>
      </p:sp>
      <p:sp>
        <p:nvSpPr>
          <p:cNvPr id="5" name="Footer Placeholder 4">
            <a:extLst>
              <a:ext uri="{FF2B5EF4-FFF2-40B4-BE49-F238E27FC236}">
                <a16:creationId xmlns:a16="http://schemas.microsoft.com/office/drawing/2014/main" id="{47154FFA-99AD-8305-396E-341FEFA49F8F}"/>
              </a:ext>
            </a:extLst>
          </p:cNvPr>
          <p:cNvSpPr txBox="1">
            <a:spLocks noGrp="1"/>
          </p:cNvSpPr>
          <p:nvPr>
            <p:ph type="ftr" sz="quarter" idx="9"/>
          </p:nvPr>
        </p:nvSpPr>
        <p:spPr/>
        <p:txBody>
          <a:bodyPr/>
          <a:lstStyle>
            <a:lvl1pPr>
              <a:defRPr/>
            </a:lvl1pPr>
          </a:lstStyle>
          <a:p>
            <a:pPr lvl="0"/>
            <a:endParaRPr lang="en-GB"/>
          </a:p>
        </p:txBody>
      </p:sp>
      <p:sp>
        <p:nvSpPr>
          <p:cNvPr id="6" name="Slide Number Placeholder 5">
            <a:extLst>
              <a:ext uri="{FF2B5EF4-FFF2-40B4-BE49-F238E27FC236}">
                <a16:creationId xmlns:a16="http://schemas.microsoft.com/office/drawing/2014/main" id="{3C8403A9-AEF4-3095-031C-1E749D954D1C}"/>
              </a:ext>
            </a:extLst>
          </p:cNvPr>
          <p:cNvSpPr txBox="1">
            <a:spLocks noGrp="1"/>
          </p:cNvSpPr>
          <p:nvPr>
            <p:ph type="sldNum" sz="quarter" idx="8"/>
          </p:nvPr>
        </p:nvSpPr>
        <p:spPr/>
        <p:txBody>
          <a:bodyPr/>
          <a:lstStyle>
            <a:lvl1pPr>
              <a:defRPr/>
            </a:lvl1pPr>
          </a:lstStyle>
          <a:p>
            <a:pPr lvl="0"/>
            <a:fld id="{B79937F3-8F19-4164-BE60-5A81D43EB6B4}" type="slidenum">
              <a:t>‹#›</a:t>
            </a:fld>
            <a:endParaRPr lang="en-GB"/>
          </a:p>
        </p:txBody>
      </p:sp>
    </p:spTree>
    <p:extLst>
      <p:ext uri="{BB962C8B-B14F-4D97-AF65-F5344CB8AC3E}">
        <p14:creationId xmlns:p14="http://schemas.microsoft.com/office/powerpoint/2010/main" val="3850305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FFD84-A9BE-8619-13BA-783670FB4F02}"/>
              </a:ext>
            </a:extLst>
          </p:cNvPr>
          <p:cNvSpPr txBox="1">
            <a:spLocks noGrp="1"/>
          </p:cNvSpPr>
          <p:nvPr>
            <p:ph type="title"/>
          </p:nvPr>
        </p:nvSpPr>
        <p:spPr/>
        <p:txBody>
          <a:bodyPr/>
          <a:lstStyle>
            <a:lvl1pPr>
              <a:defRPr/>
            </a:lvl1pPr>
          </a:lstStyle>
          <a:p>
            <a:pPr lvl="0"/>
            <a:r>
              <a:rPr lang="en-US"/>
              <a:t>Click to edit Master title style</a:t>
            </a:r>
            <a:endParaRPr lang="en-GB"/>
          </a:p>
        </p:txBody>
      </p:sp>
      <p:sp>
        <p:nvSpPr>
          <p:cNvPr id="3" name="Content Placeholder 2">
            <a:extLst>
              <a:ext uri="{FF2B5EF4-FFF2-40B4-BE49-F238E27FC236}">
                <a16:creationId xmlns:a16="http://schemas.microsoft.com/office/drawing/2014/main" id="{8BF22F8D-1E86-E203-45D3-1952C238B305}"/>
              </a:ext>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1D16DD0-C421-DA66-959C-B17A25248E70}"/>
              </a:ext>
            </a:extLst>
          </p:cNvPr>
          <p:cNvSpPr txBox="1">
            <a:spLocks noGrp="1"/>
          </p:cNvSpPr>
          <p:nvPr>
            <p:ph type="dt" sz="half" idx="7"/>
          </p:nvPr>
        </p:nvSpPr>
        <p:spPr/>
        <p:txBody>
          <a:bodyPr/>
          <a:lstStyle>
            <a:lvl1pPr>
              <a:defRPr/>
            </a:lvl1pPr>
          </a:lstStyle>
          <a:p>
            <a:pPr lvl="0"/>
            <a:fld id="{A7418B43-DB51-4BA2-84FC-3E51C4D51757}" type="datetime1">
              <a:rPr lang="en-GB"/>
              <a:pPr lvl="0"/>
              <a:t>01/05/2025</a:t>
            </a:fld>
            <a:endParaRPr lang="en-GB"/>
          </a:p>
        </p:txBody>
      </p:sp>
      <p:sp>
        <p:nvSpPr>
          <p:cNvPr id="5" name="Footer Placeholder 4">
            <a:extLst>
              <a:ext uri="{FF2B5EF4-FFF2-40B4-BE49-F238E27FC236}">
                <a16:creationId xmlns:a16="http://schemas.microsoft.com/office/drawing/2014/main" id="{297A8189-ED70-08CE-F168-7400DABA4B03}"/>
              </a:ext>
            </a:extLst>
          </p:cNvPr>
          <p:cNvSpPr txBox="1">
            <a:spLocks noGrp="1"/>
          </p:cNvSpPr>
          <p:nvPr>
            <p:ph type="ftr" sz="quarter" idx="9"/>
          </p:nvPr>
        </p:nvSpPr>
        <p:spPr/>
        <p:txBody>
          <a:bodyPr/>
          <a:lstStyle>
            <a:lvl1pPr>
              <a:defRPr/>
            </a:lvl1pPr>
          </a:lstStyle>
          <a:p>
            <a:pPr lvl="0"/>
            <a:endParaRPr lang="en-GB"/>
          </a:p>
        </p:txBody>
      </p:sp>
      <p:sp>
        <p:nvSpPr>
          <p:cNvPr id="6" name="Slide Number Placeholder 5">
            <a:extLst>
              <a:ext uri="{FF2B5EF4-FFF2-40B4-BE49-F238E27FC236}">
                <a16:creationId xmlns:a16="http://schemas.microsoft.com/office/drawing/2014/main" id="{69FE73DF-C301-CCA3-1A89-B7C65479DD1D}"/>
              </a:ext>
            </a:extLst>
          </p:cNvPr>
          <p:cNvSpPr txBox="1">
            <a:spLocks noGrp="1"/>
          </p:cNvSpPr>
          <p:nvPr>
            <p:ph type="sldNum" sz="quarter" idx="8"/>
          </p:nvPr>
        </p:nvSpPr>
        <p:spPr/>
        <p:txBody>
          <a:bodyPr/>
          <a:lstStyle>
            <a:lvl1pPr>
              <a:defRPr/>
            </a:lvl1pPr>
          </a:lstStyle>
          <a:p>
            <a:pPr lvl="0"/>
            <a:fld id="{CB2C946F-6AC5-4569-A2C7-792EA57DF280}" type="slidenum">
              <a:t>‹#›</a:t>
            </a:fld>
            <a:endParaRPr lang="en-GB"/>
          </a:p>
        </p:txBody>
      </p:sp>
    </p:spTree>
    <p:extLst>
      <p:ext uri="{BB962C8B-B14F-4D97-AF65-F5344CB8AC3E}">
        <p14:creationId xmlns:p14="http://schemas.microsoft.com/office/powerpoint/2010/main" val="26040175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3C23DE-4C67-3214-66CB-7B077FDC2718}"/>
              </a:ext>
            </a:extLst>
          </p:cNvPr>
          <p:cNvSpPr txBox="1">
            <a:spLocks noGrp="1"/>
          </p:cNvSpPr>
          <p:nvPr>
            <p:ph type="title"/>
          </p:nvPr>
        </p:nvSpPr>
        <p:spPr>
          <a:xfrm>
            <a:off x="831847" y="1709735"/>
            <a:ext cx="10515600" cy="2852735"/>
          </a:xfrm>
        </p:spPr>
        <p:txBody>
          <a:bodyPr anchor="b"/>
          <a:lstStyle>
            <a:lvl1pPr>
              <a:defRPr sz="6000"/>
            </a:lvl1pPr>
          </a:lstStyle>
          <a:p>
            <a:pPr lvl="0"/>
            <a:r>
              <a:rPr lang="en-US"/>
              <a:t>Click to edit Master title style</a:t>
            </a:r>
            <a:endParaRPr lang="en-GB"/>
          </a:p>
        </p:txBody>
      </p:sp>
      <p:sp>
        <p:nvSpPr>
          <p:cNvPr id="3" name="Text Placeholder 2">
            <a:extLst>
              <a:ext uri="{FF2B5EF4-FFF2-40B4-BE49-F238E27FC236}">
                <a16:creationId xmlns:a16="http://schemas.microsoft.com/office/drawing/2014/main" id="{90D5DFD3-00E9-B4BC-29F3-2D0F7D007527}"/>
              </a:ext>
            </a:extLst>
          </p:cNvPr>
          <p:cNvSpPr txBox="1">
            <a:spLocks noGrp="1"/>
          </p:cNvSpPr>
          <p:nvPr>
            <p:ph type="body" idx="1"/>
          </p:nvPr>
        </p:nvSpPr>
        <p:spPr>
          <a:xfrm>
            <a:off x="831847" y="4589465"/>
            <a:ext cx="10515600" cy="1500182"/>
          </a:xfrm>
        </p:spPr>
        <p:txBody>
          <a:bodyPr/>
          <a:lstStyle>
            <a:lvl1pPr marL="0" indent="0">
              <a:buNone/>
              <a:defRPr sz="2400">
                <a:solidFill>
                  <a:srgbClr val="767676"/>
                </a:solidFill>
              </a:defRPr>
            </a:lvl1pPr>
          </a:lstStyle>
          <a:p>
            <a:pPr lvl="0"/>
            <a:r>
              <a:rPr lang="en-US"/>
              <a:t>Click to edit Master text styles</a:t>
            </a:r>
          </a:p>
        </p:txBody>
      </p:sp>
      <p:sp>
        <p:nvSpPr>
          <p:cNvPr id="4" name="Date Placeholder 3">
            <a:extLst>
              <a:ext uri="{FF2B5EF4-FFF2-40B4-BE49-F238E27FC236}">
                <a16:creationId xmlns:a16="http://schemas.microsoft.com/office/drawing/2014/main" id="{BF119BD2-0341-28A9-0713-F4DB6EA2C229}"/>
              </a:ext>
            </a:extLst>
          </p:cNvPr>
          <p:cNvSpPr txBox="1">
            <a:spLocks noGrp="1"/>
          </p:cNvSpPr>
          <p:nvPr>
            <p:ph type="dt" sz="half" idx="7"/>
          </p:nvPr>
        </p:nvSpPr>
        <p:spPr/>
        <p:txBody>
          <a:bodyPr/>
          <a:lstStyle>
            <a:lvl1pPr>
              <a:defRPr/>
            </a:lvl1pPr>
          </a:lstStyle>
          <a:p>
            <a:pPr lvl="0"/>
            <a:fld id="{65869494-1C60-4C10-89E0-033BC92ADD46}" type="datetime1">
              <a:rPr lang="en-GB"/>
              <a:pPr lvl="0"/>
              <a:t>01/05/2025</a:t>
            </a:fld>
            <a:endParaRPr lang="en-GB"/>
          </a:p>
        </p:txBody>
      </p:sp>
      <p:sp>
        <p:nvSpPr>
          <p:cNvPr id="5" name="Footer Placeholder 4">
            <a:extLst>
              <a:ext uri="{FF2B5EF4-FFF2-40B4-BE49-F238E27FC236}">
                <a16:creationId xmlns:a16="http://schemas.microsoft.com/office/drawing/2014/main" id="{D2BF1745-9B86-969E-E169-5445FF051275}"/>
              </a:ext>
            </a:extLst>
          </p:cNvPr>
          <p:cNvSpPr txBox="1">
            <a:spLocks noGrp="1"/>
          </p:cNvSpPr>
          <p:nvPr>
            <p:ph type="ftr" sz="quarter" idx="9"/>
          </p:nvPr>
        </p:nvSpPr>
        <p:spPr/>
        <p:txBody>
          <a:bodyPr/>
          <a:lstStyle>
            <a:lvl1pPr>
              <a:defRPr/>
            </a:lvl1pPr>
          </a:lstStyle>
          <a:p>
            <a:pPr lvl="0"/>
            <a:endParaRPr lang="en-GB"/>
          </a:p>
        </p:txBody>
      </p:sp>
      <p:sp>
        <p:nvSpPr>
          <p:cNvPr id="6" name="Slide Number Placeholder 5">
            <a:extLst>
              <a:ext uri="{FF2B5EF4-FFF2-40B4-BE49-F238E27FC236}">
                <a16:creationId xmlns:a16="http://schemas.microsoft.com/office/drawing/2014/main" id="{274B2FDE-473E-1805-1E63-0A06152E30C6}"/>
              </a:ext>
            </a:extLst>
          </p:cNvPr>
          <p:cNvSpPr txBox="1">
            <a:spLocks noGrp="1"/>
          </p:cNvSpPr>
          <p:nvPr>
            <p:ph type="sldNum" sz="quarter" idx="8"/>
          </p:nvPr>
        </p:nvSpPr>
        <p:spPr/>
        <p:txBody>
          <a:bodyPr/>
          <a:lstStyle>
            <a:lvl1pPr>
              <a:defRPr/>
            </a:lvl1pPr>
          </a:lstStyle>
          <a:p>
            <a:pPr lvl="0"/>
            <a:fld id="{A1B56BB8-8FAC-4A3E-9074-E9EA5EDF92AA}" type="slidenum">
              <a:t>‹#›</a:t>
            </a:fld>
            <a:endParaRPr lang="en-GB"/>
          </a:p>
        </p:txBody>
      </p:sp>
    </p:spTree>
    <p:extLst>
      <p:ext uri="{BB962C8B-B14F-4D97-AF65-F5344CB8AC3E}">
        <p14:creationId xmlns:p14="http://schemas.microsoft.com/office/powerpoint/2010/main" val="40800325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DBD96F-1D62-63A6-EC5A-EE7CC6E0B51E}"/>
              </a:ext>
            </a:extLst>
          </p:cNvPr>
          <p:cNvSpPr txBox="1">
            <a:spLocks noGrp="1"/>
          </p:cNvSpPr>
          <p:nvPr>
            <p:ph type="title"/>
          </p:nvPr>
        </p:nvSpPr>
        <p:spPr/>
        <p:txBody>
          <a:bodyPr/>
          <a:lstStyle>
            <a:lvl1pPr>
              <a:defRPr/>
            </a:lvl1pPr>
          </a:lstStyle>
          <a:p>
            <a:pPr lvl="0"/>
            <a:r>
              <a:rPr lang="en-US"/>
              <a:t>Click to edit Master title style</a:t>
            </a:r>
            <a:endParaRPr lang="en-GB"/>
          </a:p>
        </p:txBody>
      </p:sp>
      <p:sp>
        <p:nvSpPr>
          <p:cNvPr id="3" name="Content Placeholder 2">
            <a:extLst>
              <a:ext uri="{FF2B5EF4-FFF2-40B4-BE49-F238E27FC236}">
                <a16:creationId xmlns:a16="http://schemas.microsoft.com/office/drawing/2014/main" id="{67000EE1-4206-0E5E-5976-5D9AC876D22F}"/>
              </a:ext>
            </a:extLst>
          </p:cNvPr>
          <p:cNvSpPr txBox="1">
            <a:spLocks noGrp="1"/>
          </p:cNvSpPr>
          <p:nvPr>
            <p:ph idx="1"/>
          </p:nvPr>
        </p:nvSpPr>
        <p:spPr>
          <a:xfrm>
            <a:off x="838203" y="1825627"/>
            <a:ext cx="5181603" cy="4351336"/>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FC9DFB1-E8E8-12F1-6EE3-3A98F67DEFBE}"/>
              </a:ext>
            </a:extLst>
          </p:cNvPr>
          <p:cNvSpPr txBox="1">
            <a:spLocks noGrp="1"/>
          </p:cNvSpPr>
          <p:nvPr>
            <p:ph idx="2"/>
          </p:nvPr>
        </p:nvSpPr>
        <p:spPr>
          <a:xfrm>
            <a:off x="6172200" y="1825627"/>
            <a:ext cx="5181603" cy="4351336"/>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20473D1F-84D0-6983-423F-00896A9B1402}"/>
              </a:ext>
            </a:extLst>
          </p:cNvPr>
          <p:cNvSpPr txBox="1">
            <a:spLocks noGrp="1"/>
          </p:cNvSpPr>
          <p:nvPr>
            <p:ph type="dt" sz="half" idx="7"/>
          </p:nvPr>
        </p:nvSpPr>
        <p:spPr/>
        <p:txBody>
          <a:bodyPr/>
          <a:lstStyle>
            <a:lvl1pPr>
              <a:defRPr/>
            </a:lvl1pPr>
          </a:lstStyle>
          <a:p>
            <a:pPr lvl="0"/>
            <a:fld id="{E8644131-DAA9-4135-A787-AE7286977EDC}" type="datetime1">
              <a:rPr lang="en-GB"/>
              <a:pPr lvl="0"/>
              <a:t>01/05/2025</a:t>
            </a:fld>
            <a:endParaRPr lang="en-GB"/>
          </a:p>
        </p:txBody>
      </p:sp>
      <p:sp>
        <p:nvSpPr>
          <p:cNvPr id="6" name="Footer Placeholder 5">
            <a:extLst>
              <a:ext uri="{FF2B5EF4-FFF2-40B4-BE49-F238E27FC236}">
                <a16:creationId xmlns:a16="http://schemas.microsoft.com/office/drawing/2014/main" id="{F58F146A-3EDE-9011-9F05-88102C8DCF88}"/>
              </a:ext>
            </a:extLst>
          </p:cNvPr>
          <p:cNvSpPr txBox="1">
            <a:spLocks noGrp="1"/>
          </p:cNvSpPr>
          <p:nvPr>
            <p:ph type="ftr" sz="quarter" idx="9"/>
          </p:nvPr>
        </p:nvSpPr>
        <p:spPr/>
        <p:txBody>
          <a:bodyPr/>
          <a:lstStyle>
            <a:lvl1pPr>
              <a:defRPr/>
            </a:lvl1pPr>
          </a:lstStyle>
          <a:p>
            <a:pPr lvl="0"/>
            <a:endParaRPr lang="en-GB"/>
          </a:p>
        </p:txBody>
      </p:sp>
      <p:sp>
        <p:nvSpPr>
          <p:cNvPr id="7" name="Slide Number Placeholder 6">
            <a:extLst>
              <a:ext uri="{FF2B5EF4-FFF2-40B4-BE49-F238E27FC236}">
                <a16:creationId xmlns:a16="http://schemas.microsoft.com/office/drawing/2014/main" id="{4E4F43F1-A1F6-655A-CD46-68D032FB198E}"/>
              </a:ext>
            </a:extLst>
          </p:cNvPr>
          <p:cNvSpPr txBox="1">
            <a:spLocks noGrp="1"/>
          </p:cNvSpPr>
          <p:nvPr>
            <p:ph type="sldNum" sz="quarter" idx="8"/>
          </p:nvPr>
        </p:nvSpPr>
        <p:spPr/>
        <p:txBody>
          <a:bodyPr/>
          <a:lstStyle>
            <a:lvl1pPr>
              <a:defRPr/>
            </a:lvl1pPr>
          </a:lstStyle>
          <a:p>
            <a:pPr lvl="0"/>
            <a:fld id="{7AC47857-16F6-4E86-B4D3-B114DF21BC17}" type="slidenum">
              <a:t>‹#›</a:t>
            </a:fld>
            <a:endParaRPr lang="en-GB"/>
          </a:p>
        </p:txBody>
      </p:sp>
    </p:spTree>
    <p:extLst>
      <p:ext uri="{BB962C8B-B14F-4D97-AF65-F5344CB8AC3E}">
        <p14:creationId xmlns:p14="http://schemas.microsoft.com/office/powerpoint/2010/main" val="15644488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4911E5-FEB3-B08C-BAAA-E7E6C33E10C0}"/>
              </a:ext>
            </a:extLst>
          </p:cNvPr>
          <p:cNvSpPr txBox="1">
            <a:spLocks noGrp="1"/>
          </p:cNvSpPr>
          <p:nvPr>
            <p:ph type="title"/>
          </p:nvPr>
        </p:nvSpPr>
        <p:spPr>
          <a:xfrm>
            <a:off x="839784" y="365129"/>
            <a:ext cx="10515600" cy="1325559"/>
          </a:xfrm>
        </p:spPr>
        <p:txBody>
          <a:bodyPr/>
          <a:lstStyle>
            <a:lvl1pPr>
              <a:defRPr/>
            </a:lvl1pPr>
          </a:lstStyle>
          <a:p>
            <a:pPr lvl="0"/>
            <a:r>
              <a:rPr lang="en-US"/>
              <a:t>Click to edit Master title style</a:t>
            </a:r>
            <a:endParaRPr lang="en-GB"/>
          </a:p>
        </p:txBody>
      </p:sp>
      <p:sp>
        <p:nvSpPr>
          <p:cNvPr id="3" name="Text Placeholder 2">
            <a:extLst>
              <a:ext uri="{FF2B5EF4-FFF2-40B4-BE49-F238E27FC236}">
                <a16:creationId xmlns:a16="http://schemas.microsoft.com/office/drawing/2014/main" id="{EDFB3A64-A985-A07E-4780-9C93A34CC7F0}"/>
              </a:ext>
            </a:extLst>
          </p:cNvPr>
          <p:cNvSpPr txBox="1">
            <a:spLocks noGrp="1"/>
          </p:cNvSpPr>
          <p:nvPr>
            <p:ph type="body" idx="1"/>
          </p:nvPr>
        </p:nvSpPr>
        <p:spPr>
          <a:xfrm>
            <a:off x="839784" y="1681160"/>
            <a:ext cx="5157782" cy="823910"/>
          </a:xfrm>
        </p:spPr>
        <p:txBody>
          <a:bodyPr anchor="b"/>
          <a:lstStyle>
            <a:lvl1pPr marL="0" indent="0">
              <a:buNone/>
              <a:defRPr sz="2400" b="1"/>
            </a:lvl1pPr>
          </a:lstStyle>
          <a:p>
            <a:pPr lvl="0"/>
            <a:r>
              <a:rPr lang="en-US"/>
              <a:t>Click to edit Master text styles</a:t>
            </a:r>
          </a:p>
        </p:txBody>
      </p:sp>
      <p:sp>
        <p:nvSpPr>
          <p:cNvPr id="4" name="Content Placeholder 3">
            <a:extLst>
              <a:ext uri="{FF2B5EF4-FFF2-40B4-BE49-F238E27FC236}">
                <a16:creationId xmlns:a16="http://schemas.microsoft.com/office/drawing/2014/main" id="{B31AED06-FF50-0C14-FF1C-F118A8F84954}"/>
              </a:ext>
            </a:extLst>
          </p:cNvPr>
          <p:cNvSpPr txBox="1">
            <a:spLocks noGrp="1"/>
          </p:cNvSpPr>
          <p:nvPr>
            <p:ph idx="2"/>
          </p:nvPr>
        </p:nvSpPr>
        <p:spPr>
          <a:xfrm>
            <a:off x="839784" y="2505071"/>
            <a:ext cx="5157782" cy="3684583"/>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A82BEB26-4397-81A6-24BF-CCF79CCC0581}"/>
              </a:ext>
            </a:extLst>
          </p:cNvPr>
          <p:cNvSpPr txBox="1">
            <a:spLocks noGrp="1"/>
          </p:cNvSpPr>
          <p:nvPr>
            <p:ph type="body" idx="3"/>
          </p:nvPr>
        </p:nvSpPr>
        <p:spPr>
          <a:xfrm>
            <a:off x="6172200" y="1681160"/>
            <a:ext cx="5183184" cy="823910"/>
          </a:xfrm>
        </p:spPr>
        <p:txBody>
          <a:bodyPr anchor="b"/>
          <a:lstStyle>
            <a:lvl1pPr marL="0" indent="0">
              <a:buNone/>
              <a:defRPr sz="2400" b="1"/>
            </a:lvl1pPr>
          </a:lstStyle>
          <a:p>
            <a:pPr lvl="0"/>
            <a:r>
              <a:rPr lang="en-US"/>
              <a:t>Click to edit Master text styles</a:t>
            </a:r>
          </a:p>
        </p:txBody>
      </p:sp>
      <p:sp>
        <p:nvSpPr>
          <p:cNvPr id="6" name="Content Placeholder 5">
            <a:extLst>
              <a:ext uri="{FF2B5EF4-FFF2-40B4-BE49-F238E27FC236}">
                <a16:creationId xmlns:a16="http://schemas.microsoft.com/office/drawing/2014/main" id="{AD4CA20F-A9DB-EFA8-4389-807DD2516025}"/>
              </a:ext>
            </a:extLst>
          </p:cNvPr>
          <p:cNvSpPr txBox="1">
            <a:spLocks noGrp="1"/>
          </p:cNvSpPr>
          <p:nvPr>
            <p:ph idx="4"/>
          </p:nvPr>
        </p:nvSpPr>
        <p:spPr>
          <a:xfrm>
            <a:off x="6172200" y="2505071"/>
            <a:ext cx="5183184" cy="3684583"/>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55C0E3E-93D2-9685-9842-0EC0C722511D}"/>
              </a:ext>
            </a:extLst>
          </p:cNvPr>
          <p:cNvSpPr txBox="1">
            <a:spLocks noGrp="1"/>
          </p:cNvSpPr>
          <p:nvPr>
            <p:ph type="dt" sz="half" idx="7"/>
          </p:nvPr>
        </p:nvSpPr>
        <p:spPr/>
        <p:txBody>
          <a:bodyPr/>
          <a:lstStyle>
            <a:lvl1pPr>
              <a:defRPr/>
            </a:lvl1pPr>
          </a:lstStyle>
          <a:p>
            <a:pPr lvl="0"/>
            <a:fld id="{735186CA-A8CD-46A0-B6E4-8171D990B676}" type="datetime1">
              <a:rPr lang="en-GB"/>
              <a:pPr lvl="0"/>
              <a:t>01/05/2025</a:t>
            </a:fld>
            <a:endParaRPr lang="en-GB"/>
          </a:p>
        </p:txBody>
      </p:sp>
      <p:sp>
        <p:nvSpPr>
          <p:cNvPr id="8" name="Footer Placeholder 7">
            <a:extLst>
              <a:ext uri="{FF2B5EF4-FFF2-40B4-BE49-F238E27FC236}">
                <a16:creationId xmlns:a16="http://schemas.microsoft.com/office/drawing/2014/main" id="{C581FCED-C384-E3A6-FC98-6BEE755D75CC}"/>
              </a:ext>
            </a:extLst>
          </p:cNvPr>
          <p:cNvSpPr txBox="1">
            <a:spLocks noGrp="1"/>
          </p:cNvSpPr>
          <p:nvPr>
            <p:ph type="ftr" sz="quarter" idx="9"/>
          </p:nvPr>
        </p:nvSpPr>
        <p:spPr/>
        <p:txBody>
          <a:bodyPr/>
          <a:lstStyle>
            <a:lvl1pPr>
              <a:defRPr/>
            </a:lvl1pPr>
          </a:lstStyle>
          <a:p>
            <a:pPr lvl="0"/>
            <a:endParaRPr lang="en-GB"/>
          </a:p>
        </p:txBody>
      </p:sp>
      <p:sp>
        <p:nvSpPr>
          <p:cNvPr id="9" name="Slide Number Placeholder 8">
            <a:extLst>
              <a:ext uri="{FF2B5EF4-FFF2-40B4-BE49-F238E27FC236}">
                <a16:creationId xmlns:a16="http://schemas.microsoft.com/office/drawing/2014/main" id="{C7104CF6-D38C-46BD-508D-8854C82C3657}"/>
              </a:ext>
            </a:extLst>
          </p:cNvPr>
          <p:cNvSpPr txBox="1">
            <a:spLocks noGrp="1"/>
          </p:cNvSpPr>
          <p:nvPr>
            <p:ph type="sldNum" sz="quarter" idx="8"/>
          </p:nvPr>
        </p:nvSpPr>
        <p:spPr/>
        <p:txBody>
          <a:bodyPr/>
          <a:lstStyle>
            <a:lvl1pPr>
              <a:defRPr/>
            </a:lvl1pPr>
          </a:lstStyle>
          <a:p>
            <a:pPr lvl="0"/>
            <a:fld id="{09A6D24B-32F4-4D93-878A-B70272B6B050}" type="slidenum">
              <a:t>‹#›</a:t>
            </a:fld>
            <a:endParaRPr lang="en-GB"/>
          </a:p>
        </p:txBody>
      </p:sp>
    </p:spTree>
    <p:extLst>
      <p:ext uri="{BB962C8B-B14F-4D97-AF65-F5344CB8AC3E}">
        <p14:creationId xmlns:p14="http://schemas.microsoft.com/office/powerpoint/2010/main" val="13773130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8914C-4F81-C342-28EF-7D22A913D122}"/>
              </a:ext>
            </a:extLst>
          </p:cNvPr>
          <p:cNvSpPr txBox="1">
            <a:spLocks noGrp="1"/>
          </p:cNvSpPr>
          <p:nvPr>
            <p:ph type="title"/>
          </p:nvPr>
        </p:nvSpPr>
        <p:spPr/>
        <p:txBody>
          <a:bodyPr/>
          <a:lstStyle>
            <a:lvl1pPr>
              <a:defRPr/>
            </a:lvl1pPr>
          </a:lstStyle>
          <a:p>
            <a:pPr lvl="0"/>
            <a:r>
              <a:rPr lang="en-US"/>
              <a:t>Click to edit Master title style</a:t>
            </a:r>
            <a:endParaRPr lang="en-GB"/>
          </a:p>
        </p:txBody>
      </p:sp>
      <p:sp>
        <p:nvSpPr>
          <p:cNvPr id="3" name="Date Placeholder 2">
            <a:extLst>
              <a:ext uri="{FF2B5EF4-FFF2-40B4-BE49-F238E27FC236}">
                <a16:creationId xmlns:a16="http://schemas.microsoft.com/office/drawing/2014/main" id="{09427742-AF9B-B23C-2893-3F03DBEE7713}"/>
              </a:ext>
            </a:extLst>
          </p:cNvPr>
          <p:cNvSpPr txBox="1">
            <a:spLocks noGrp="1"/>
          </p:cNvSpPr>
          <p:nvPr>
            <p:ph type="dt" sz="half" idx="7"/>
          </p:nvPr>
        </p:nvSpPr>
        <p:spPr/>
        <p:txBody>
          <a:bodyPr/>
          <a:lstStyle>
            <a:lvl1pPr>
              <a:defRPr/>
            </a:lvl1pPr>
          </a:lstStyle>
          <a:p>
            <a:pPr lvl="0"/>
            <a:fld id="{8B1DB034-1123-4507-A293-21617A68F702}" type="datetime1">
              <a:rPr lang="en-GB"/>
              <a:pPr lvl="0"/>
              <a:t>01/05/2025</a:t>
            </a:fld>
            <a:endParaRPr lang="en-GB"/>
          </a:p>
        </p:txBody>
      </p:sp>
      <p:sp>
        <p:nvSpPr>
          <p:cNvPr id="4" name="Footer Placeholder 3">
            <a:extLst>
              <a:ext uri="{FF2B5EF4-FFF2-40B4-BE49-F238E27FC236}">
                <a16:creationId xmlns:a16="http://schemas.microsoft.com/office/drawing/2014/main" id="{8F594857-5431-A3AC-1973-C9D4706B9675}"/>
              </a:ext>
            </a:extLst>
          </p:cNvPr>
          <p:cNvSpPr txBox="1">
            <a:spLocks noGrp="1"/>
          </p:cNvSpPr>
          <p:nvPr>
            <p:ph type="ftr" sz="quarter" idx="9"/>
          </p:nvPr>
        </p:nvSpPr>
        <p:spPr/>
        <p:txBody>
          <a:bodyPr/>
          <a:lstStyle>
            <a:lvl1pPr>
              <a:defRPr/>
            </a:lvl1pPr>
          </a:lstStyle>
          <a:p>
            <a:pPr lvl="0"/>
            <a:endParaRPr lang="en-GB"/>
          </a:p>
        </p:txBody>
      </p:sp>
      <p:sp>
        <p:nvSpPr>
          <p:cNvPr id="5" name="Slide Number Placeholder 4">
            <a:extLst>
              <a:ext uri="{FF2B5EF4-FFF2-40B4-BE49-F238E27FC236}">
                <a16:creationId xmlns:a16="http://schemas.microsoft.com/office/drawing/2014/main" id="{D8CBA14D-41C0-2FB7-CB23-ADA275B0107E}"/>
              </a:ext>
            </a:extLst>
          </p:cNvPr>
          <p:cNvSpPr txBox="1">
            <a:spLocks noGrp="1"/>
          </p:cNvSpPr>
          <p:nvPr>
            <p:ph type="sldNum" sz="quarter" idx="8"/>
          </p:nvPr>
        </p:nvSpPr>
        <p:spPr/>
        <p:txBody>
          <a:bodyPr/>
          <a:lstStyle>
            <a:lvl1pPr>
              <a:defRPr/>
            </a:lvl1pPr>
          </a:lstStyle>
          <a:p>
            <a:pPr lvl="0"/>
            <a:fld id="{0EFDBA63-09A0-40FC-B455-F18FC7DCBF08}" type="slidenum">
              <a:t>‹#›</a:t>
            </a:fld>
            <a:endParaRPr lang="en-GB"/>
          </a:p>
        </p:txBody>
      </p:sp>
    </p:spTree>
    <p:extLst>
      <p:ext uri="{BB962C8B-B14F-4D97-AF65-F5344CB8AC3E}">
        <p14:creationId xmlns:p14="http://schemas.microsoft.com/office/powerpoint/2010/main" val="15733280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81C9075-FFEC-E8EB-6460-BB86E3169278}"/>
              </a:ext>
            </a:extLst>
          </p:cNvPr>
          <p:cNvSpPr txBox="1">
            <a:spLocks noGrp="1"/>
          </p:cNvSpPr>
          <p:nvPr>
            <p:ph type="dt" sz="half" idx="7"/>
          </p:nvPr>
        </p:nvSpPr>
        <p:spPr/>
        <p:txBody>
          <a:bodyPr/>
          <a:lstStyle>
            <a:lvl1pPr>
              <a:defRPr/>
            </a:lvl1pPr>
          </a:lstStyle>
          <a:p>
            <a:pPr lvl="0"/>
            <a:fld id="{3C203968-5037-40A4-B0B1-19AD389BB523}" type="datetime1">
              <a:rPr lang="en-GB"/>
              <a:pPr lvl="0"/>
              <a:t>01/05/2025</a:t>
            </a:fld>
            <a:endParaRPr lang="en-GB"/>
          </a:p>
        </p:txBody>
      </p:sp>
      <p:sp>
        <p:nvSpPr>
          <p:cNvPr id="3" name="Footer Placeholder 2">
            <a:extLst>
              <a:ext uri="{FF2B5EF4-FFF2-40B4-BE49-F238E27FC236}">
                <a16:creationId xmlns:a16="http://schemas.microsoft.com/office/drawing/2014/main" id="{4C8591E4-3397-43FA-AA6F-B34443AFB53D}"/>
              </a:ext>
            </a:extLst>
          </p:cNvPr>
          <p:cNvSpPr txBox="1">
            <a:spLocks noGrp="1"/>
          </p:cNvSpPr>
          <p:nvPr>
            <p:ph type="ftr" sz="quarter" idx="9"/>
          </p:nvPr>
        </p:nvSpPr>
        <p:spPr/>
        <p:txBody>
          <a:bodyPr/>
          <a:lstStyle>
            <a:lvl1pPr>
              <a:defRPr/>
            </a:lvl1pPr>
          </a:lstStyle>
          <a:p>
            <a:pPr lvl="0"/>
            <a:endParaRPr lang="en-GB"/>
          </a:p>
        </p:txBody>
      </p:sp>
      <p:sp>
        <p:nvSpPr>
          <p:cNvPr id="4" name="Slide Number Placeholder 3">
            <a:extLst>
              <a:ext uri="{FF2B5EF4-FFF2-40B4-BE49-F238E27FC236}">
                <a16:creationId xmlns:a16="http://schemas.microsoft.com/office/drawing/2014/main" id="{9BBD5F4F-1B4A-4C3E-6A81-92094649C553}"/>
              </a:ext>
            </a:extLst>
          </p:cNvPr>
          <p:cNvSpPr txBox="1">
            <a:spLocks noGrp="1"/>
          </p:cNvSpPr>
          <p:nvPr>
            <p:ph type="sldNum" sz="quarter" idx="8"/>
          </p:nvPr>
        </p:nvSpPr>
        <p:spPr/>
        <p:txBody>
          <a:bodyPr/>
          <a:lstStyle>
            <a:lvl1pPr>
              <a:defRPr/>
            </a:lvl1pPr>
          </a:lstStyle>
          <a:p>
            <a:pPr lvl="0"/>
            <a:fld id="{FBAD28C1-1CAD-4997-8AEC-4EF99CA9B72F}" type="slidenum">
              <a:t>‹#›</a:t>
            </a:fld>
            <a:endParaRPr lang="en-GB"/>
          </a:p>
        </p:txBody>
      </p:sp>
    </p:spTree>
    <p:extLst>
      <p:ext uri="{BB962C8B-B14F-4D97-AF65-F5344CB8AC3E}">
        <p14:creationId xmlns:p14="http://schemas.microsoft.com/office/powerpoint/2010/main" val="2053487165"/>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E041BB-559A-669F-EB38-6D7C0A913162}"/>
              </a:ext>
            </a:extLst>
          </p:cNvPr>
          <p:cNvSpPr txBox="1">
            <a:spLocks noGrp="1"/>
          </p:cNvSpPr>
          <p:nvPr>
            <p:ph type="title"/>
          </p:nvPr>
        </p:nvSpPr>
        <p:spPr>
          <a:xfrm>
            <a:off x="839784" y="457200"/>
            <a:ext cx="3932240" cy="1600200"/>
          </a:xfrm>
        </p:spPr>
        <p:txBody>
          <a:bodyPr anchor="b"/>
          <a:lstStyle>
            <a:lvl1pPr>
              <a:defRPr sz="3200"/>
            </a:lvl1pPr>
          </a:lstStyle>
          <a:p>
            <a:pPr lvl="0"/>
            <a:r>
              <a:rPr lang="en-US"/>
              <a:t>Click to edit Master title style</a:t>
            </a:r>
            <a:endParaRPr lang="en-GB"/>
          </a:p>
        </p:txBody>
      </p:sp>
      <p:sp>
        <p:nvSpPr>
          <p:cNvPr id="3" name="Content Placeholder 2">
            <a:extLst>
              <a:ext uri="{FF2B5EF4-FFF2-40B4-BE49-F238E27FC236}">
                <a16:creationId xmlns:a16="http://schemas.microsoft.com/office/drawing/2014/main" id="{789731D4-8929-D91A-54FF-FA01FB9ECB0A}"/>
              </a:ext>
            </a:extLst>
          </p:cNvPr>
          <p:cNvSpPr txBox="1">
            <a:spLocks noGrp="1"/>
          </p:cNvSpPr>
          <p:nvPr>
            <p:ph idx="1"/>
          </p:nvPr>
        </p:nvSpPr>
        <p:spPr>
          <a:xfrm>
            <a:off x="5183184" y="987423"/>
            <a:ext cx="6172200" cy="4873623"/>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55BAAF8E-482E-E929-7209-73DF7BF47266}"/>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en-US"/>
              <a:t>Click to edit Master text styles</a:t>
            </a:r>
          </a:p>
        </p:txBody>
      </p:sp>
      <p:sp>
        <p:nvSpPr>
          <p:cNvPr id="5" name="Date Placeholder 4">
            <a:extLst>
              <a:ext uri="{FF2B5EF4-FFF2-40B4-BE49-F238E27FC236}">
                <a16:creationId xmlns:a16="http://schemas.microsoft.com/office/drawing/2014/main" id="{73FCEE23-1D06-818E-5854-D9DF04CBDC94}"/>
              </a:ext>
            </a:extLst>
          </p:cNvPr>
          <p:cNvSpPr txBox="1">
            <a:spLocks noGrp="1"/>
          </p:cNvSpPr>
          <p:nvPr>
            <p:ph type="dt" sz="half" idx="7"/>
          </p:nvPr>
        </p:nvSpPr>
        <p:spPr/>
        <p:txBody>
          <a:bodyPr/>
          <a:lstStyle>
            <a:lvl1pPr>
              <a:defRPr/>
            </a:lvl1pPr>
          </a:lstStyle>
          <a:p>
            <a:pPr lvl="0"/>
            <a:fld id="{D6E57B66-EFD2-483A-9167-5BB1B2AAE829}" type="datetime1">
              <a:rPr lang="en-GB"/>
              <a:pPr lvl="0"/>
              <a:t>01/05/2025</a:t>
            </a:fld>
            <a:endParaRPr lang="en-GB"/>
          </a:p>
        </p:txBody>
      </p:sp>
      <p:sp>
        <p:nvSpPr>
          <p:cNvPr id="6" name="Footer Placeholder 5">
            <a:extLst>
              <a:ext uri="{FF2B5EF4-FFF2-40B4-BE49-F238E27FC236}">
                <a16:creationId xmlns:a16="http://schemas.microsoft.com/office/drawing/2014/main" id="{F793242F-38F1-0020-99A8-069224ED5CB6}"/>
              </a:ext>
            </a:extLst>
          </p:cNvPr>
          <p:cNvSpPr txBox="1">
            <a:spLocks noGrp="1"/>
          </p:cNvSpPr>
          <p:nvPr>
            <p:ph type="ftr" sz="quarter" idx="9"/>
          </p:nvPr>
        </p:nvSpPr>
        <p:spPr/>
        <p:txBody>
          <a:bodyPr/>
          <a:lstStyle>
            <a:lvl1pPr>
              <a:defRPr/>
            </a:lvl1pPr>
          </a:lstStyle>
          <a:p>
            <a:pPr lvl="0"/>
            <a:endParaRPr lang="en-GB"/>
          </a:p>
        </p:txBody>
      </p:sp>
      <p:sp>
        <p:nvSpPr>
          <p:cNvPr id="7" name="Slide Number Placeholder 6">
            <a:extLst>
              <a:ext uri="{FF2B5EF4-FFF2-40B4-BE49-F238E27FC236}">
                <a16:creationId xmlns:a16="http://schemas.microsoft.com/office/drawing/2014/main" id="{EDC7F102-AA8B-7D9B-7909-A90C3F752DB7}"/>
              </a:ext>
            </a:extLst>
          </p:cNvPr>
          <p:cNvSpPr txBox="1">
            <a:spLocks noGrp="1"/>
          </p:cNvSpPr>
          <p:nvPr>
            <p:ph type="sldNum" sz="quarter" idx="8"/>
          </p:nvPr>
        </p:nvSpPr>
        <p:spPr/>
        <p:txBody>
          <a:bodyPr/>
          <a:lstStyle>
            <a:lvl1pPr>
              <a:defRPr/>
            </a:lvl1pPr>
          </a:lstStyle>
          <a:p>
            <a:pPr lvl="0"/>
            <a:fld id="{46491E4C-68A3-4D2E-9995-D4484A790A07}" type="slidenum">
              <a:t>‹#›</a:t>
            </a:fld>
            <a:endParaRPr lang="en-GB"/>
          </a:p>
        </p:txBody>
      </p:sp>
    </p:spTree>
    <p:extLst>
      <p:ext uri="{BB962C8B-B14F-4D97-AF65-F5344CB8AC3E}">
        <p14:creationId xmlns:p14="http://schemas.microsoft.com/office/powerpoint/2010/main" val="37637650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7B9B2A-24CC-AF18-B17E-BCBED12386BB}"/>
              </a:ext>
            </a:extLst>
          </p:cNvPr>
          <p:cNvSpPr txBox="1">
            <a:spLocks noGrp="1"/>
          </p:cNvSpPr>
          <p:nvPr>
            <p:ph type="title"/>
          </p:nvPr>
        </p:nvSpPr>
        <p:spPr>
          <a:xfrm>
            <a:off x="839784" y="457200"/>
            <a:ext cx="3932240" cy="1600200"/>
          </a:xfrm>
        </p:spPr>
        <p:txBody>
          <a:bodyPr anchor="b"/>
          <a:lstStyle>
            <a:lvl1pPr>
              <a:defRPr sz="3200"/>
            </a:lvl1pPr>
          </a:lstStyle>
          <a:p>
            <a:pPr lvl="0"/>
            <a:r>
              <a:rPr lang="en-US"/>
              <a:t>Click to edit Master title style</a:t>
            </a:r>
            <a:endParaRPr lang="en-GB"/>
          </a:p>
        </p:txBody>
      </p:sp>
      <p:sp>
        <p:nvSpPr>
          <p:cNvPr id="3" name="Picture Placeholder 2">
            <a:extLst>
              <a:ext uri="{FF2B5EF4-FFF2-40B4-BE49-F238E27FC236}">
                <a16:creationId xmlns:a16="http://schemas.microsoft.com/office/drawing/2014/main" id="{E9A0F34C-5967-4F62-1056-B3FF3FE8D949}"/>
              </a:ext>
            </a:extLst>
          </p:cNvPr>
          <p:cNvSpPr txBox="1">
            <a:spLocks noGrp="1"/>
          </p:cNvSpPr>
          <p:nvPr>
            <p:ph type="pic" idx="1"/>
          </p:nvPr>
        </p:nvSpPr>
        <p:spPr>
          <a:xfrm>
            <a:off x="5183184" y="987423"/>
            <a:ext cx="6172200" cy="4873623"/>
          </a:xfrm>
        </p:spPr>
        <p:txBody>
          <a:bodyPr/>
          <a:lstStyle>
            <a:lvl1pPr marL="0" indent="0">
              <a:buNone/>
              <a:defRPr lang="en-GB" sz="3200"/>
            </a:lvl1pPr>
          </a:lstStyle>
          <a:p>
            <a:pPr lvl="0"/>
            <a:endParaRPr lang="en-GB"/>
          </a:p>
        </p:txBody>
      </p:sp>
      <p:sp>
        <p:nvSpPr>
          <p:cNvPr id="4" name="Text Placeholder 3">
            <a:extLst>
              <a:ext uri="{FF2B5EF4-FFF2-40B4-BE49-F238E27FC236}">
                <a16:creationId xmlns:a16="http://schemas.microsoft.com/office/drawing/2014/main" id="{BE25B21B-76B8-483E-A077-9ECE7E694029}"/>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en-US"/>
              <a:t>Click to edit Master text styles</a:t>
            </a:r>
          </a:p>
        </p:txBody>
      </p:sp>
      <p:sp>
        <p:nvSpPr>
          <p:cNvPr id="5" name="Date Placeholder 4">
            <a:extLst>
              <a:ext uri="{FF2B5EF4-FFF2-40B4-BE49-F238E27FC236}">
                <a16:creationId xmlns:a16="http://schemas.microsoft.com/office/drawing/2014/main" id="{1ADB4EEB-4FFE-8DA8-5BFA-B626AD0AA9B6}"/>
              </a:ext>
            </a:extLst>
          </p:cNvPr>
          <p:cNvSpPr txBox="1">
            <a:spLocks noGrp="1"/>
          </p:cNvSpPr>
          <p:nvPr>
            <p:ph type="dt" sz="half" idx="7"/>
          </p:nvPr>
        </p:nvSpPr>
        <p:spPr/>
        <p:txBody>
          <a:bodyPr/>
          <a:lstStyle>
            <a:lvl1pPr>
              <a:defRPr/>
            </a:lvl1pPr>
          </a:lstStyle>
          <a:p>
            <a:pPr lvl="0"/>
            <a:fld id="{C7B301D3-F7E7-4780-8080-C9562F7D0D5C}" type="datetime1">
              <a:rPr lang="en-GB"/>
              <a:pPr lvl="0"/>
              <a:t>01/05/2025</a:t>
            </a:fld>
            <a:endParaRPr lang="en-GB"/>
          </a:p>
        </p:txBody>
      </p:sp>
      <p:sp>
        <p:nvSpPr>
          <p:cNvPr id="6" name="Footer Placeholder 5">
            <a:extLst>
              <a:ext uri="{FF2B5EF4-FFF2-40B4-BE49-F238E27FC236}">
                <a16:creationId xmlns:a16="http://schemas.microsoft.com/office/drawing/2014/main" id="{1B283DD2-1004-13A3-A7A2-444A6B44A339}"/>
              </a:ext>
            </a:extLst>
          </p:cNvPr>
          <p:cNvSpPr txBox="1">
            <a:spLocks noGrp="1"/>
          </p:cNvSpPr>
          <p:nvPr>
            <p:ph type="ftr" sz="quarter" idx="9"/>
          </p:nvPr>
        </p:nvSpPr>
        <p:spPr/>
        <p:txBody>
          <a:bodyPr/>
          <a:lstStyle>
            <a:lvl1pPr>
              <a:defRPr/>
            </a:lvl1pPr>
          </a:lstStyle>
          <a:p>
            <a:pPr lvl="0"/>
            <a:endParaRPr lang="en-GB"/>
          </a:p>
        </p:txBody>
      </p:sp>
      <p:sp>
        <p:nvSpPr>
          <p:cNvPr id="7" name="Slide Number Placeholder 6">
            <a:extLst>
              <a:ext uri="{FF2B5EF4-FFF2-40B4-BE49-F238E27FC236}">
                <a16:creationId xmlns:a16="http://schemas.microsoft.com/office/drawing/2014/main" id="{7D3D0B86-DFE8-81F1-B462-D454DF3B376E}"/>
              </a:ext>
            </a:extLst>
          </p:cNvPr>
          <p:cNvSpPr txBox="1">
            <a:spLocks noGrp="1"/>
          </p:cNvSpPr>
          <p:nvPr>
            <p:ph type="sldNum" sz="quarter" idx="8"/>
          </p:nvPr>
        </p:nvSpPr>
        <p:spPr/>
        <p:txBody>
          <a:bodyPr/>
          <a:lstStyle>
            <a:lvl1pPr>
              <a:defRPr/>
            </a:lvl1pPr>
          </a:lstStyle>
          <a:p>
            <a:pPr lvl="0"/>
            <a:fld id="{15836386-A912-4037-8477-02D13814A27E}" type="slidenum">
              <a:t>‹#›</a:t>
            </a:fld>
            <a:endParaRPr lang="en-GB"/>
          </a:p>
        </p:txBody>
      </p:sp>
    </p:spTree>
    <p:extLst>
      <p:ext uri="{BB962C8B-B14F-4D97-AF65-F5344CB8AC3E}">
        <p14:creationId xmlns:p14="http://schemas.microsoft.com/office/powerpoint/2010/main" val="17868963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320D59C-A096-5842-A620-894D6939F444}"/>
              </a:ext>
            </a:extLst>
          </p:cNvPr>
          <p:cNvSpPr txBox="1">
            <a:spLocks noGrp="1"/>
          </p:cNvSpPr>
          <p:nvPr>
            <p:ph type="title"/>
          </p:nvPr>
        </p:nvSpPr>
        <p:spPr>
          <a:xfrm>
            <a:off x="838203" y="365129"/>
            <a:ext cx="10515600" cy="1325559"/>
          </a:xfrm>
          <a:prstGeom prst="rect">
            <a:avLst/>
          </a:prstGeom>
          <a:noFill/>
          <a:ln>
            <a:noFill/>
          </a:ln>
        </p:spPr>
        <p:txBody>
          <a:bodyPr vert="horz" wrap="square" lIns="91440" tIns="45720" rIns="91440" bIns="45720" anchor="ctr" anchorCtr="0" compatLnSpc="1">
            <a:normAutofit/>
          </a:bodyPr>
          <a:lstStyle/>
          <a:p>
            <a:pPr lvl="0"/>
            <a:r>
              <a:rPr lang="en-US"/>
              <a:t>Click to edit Master title style</a:t>
            </a:r>
            <a:endParaRPr lang="en-GB"/>
          </a:p>
        </p:txBody>
      </p:sp>
      <p:sp>
        <p:nvSpPr>
          <p:cNvPr id="3" name="Text Placeholder 2">
            <a:extLst>
              <a:ext uri="{FF2B5EF4-FFF2-40B4-BE49-F238E27FC236}">
                <a16:creationId xmlns:a16="http://schemas.microsoft.com/office/drawing/2014/main" id="{FC902CDE-9928-1D6F-939B-5657BE6C0E00}"/>
              </a:ext>
            </a:extLst>
          </p:cNvPr>
          <p:cNvSpPr txBox="1">
            <a:spLocks noGrp="1"/>
          </p:cNvSpPr>
          <p:nvPr>
            <p:ph type="body" idx="1"/>
          </p:nvPr>
        </p:nvSpPr>
        <p:spPr>
          <a:xfrm>
            <a:off x="838203" y="1825627"/>
            <a:ext cx="10515600" cy="4351336"/>
          </a:xfrm>
          <a:prstGeom prst="rect">
            <a:avLst/>
          </a:prstGeom>
          <a:noFill/>
          <a:ln>
            <a:noFill/>
          </a:ln>
        </p:spPr>
        <p:txBody>
          <a:bodyPr vert="horz" wrap="square" lIns="91440" tIns="45720" rIns="91440" bIns="45720" anchor="t" anchorCtr="0" compatLnSpc="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9F067F2-DECD-446D-8006-9171FF35E298}"/>
              </a:ext>
            </a:extLst>
          </p:cNvPr>
          <p:cNvSpPr txBox="1">
            <a:spLocks noGrp="1"/>
          </p:cNvSpPr>
          <p:nvPr>
            <p:ph type="dt" sz="half" idx="2"/>
          </p:nvPr>
        </p:nvSpPr>
        <p:spPr>
          <a:xfrm>
            <a:off x="8382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767676"/>
                </a:solidFill>
                <a:uFillTx/>
                <a:latin typeface="Aptos"/>
              </a:defRPr>
            </a:lvl1pPr>
          </a:lstStyle>
          <a:p>
            <a:pPr lvl="0"/>
            <a:fld id="{8694FEF7-FEC7-4D41-AB84-1A43D9EB419A}" type="datetime1">
              <a:rPr lang="en-GB"/>
              <a:pPr lvl="0"/>
              <a:t>01/05/2025</a:t>
            </a:fld>
            <a:endParaRPr lang="en-GB"/>
          </a:p>
        </p:txBody>
      </p:sp>
      <p:sp>
        <p:nvSpPr>
          <p:cNvPr id="5" name="Footer Placeholder 4">
            <a:extLst>
              <a:ext uri="{FF2B5EF4-FFF2-40B4-BE49-F238E27FC236}">
                <a16:creationId xmlns:a16="http://schemas.microsoft.com/office/drawing/2014/main" id="{9A633C28-9C4B-CC5F-5D47-A056A2EAE949}"/>
              </a:ext>
            </a:extLst>
          </p:cNvPr>
          <p:cNvSpPr txBox="1">
            <a:spLocks noGrp="1"/>
          </p:cNvSpPr>
          <p:nvPr>
            <p:ph type="ftr" sz="quarter" idx="3"/>
          </p:nvPr>
        </p:nvSpPr>
        <p:spPr>
          <a:xfrm>
            <a:off x="4038603" y="6356351"/>
            <a:ext cx="4114800" cy="365129"/>
          </a:xfrm>
          <a:prstGeom prst="rect">
            <a:avLst/>
          </a:prstGeom>
          <a:noFill/>
          <a:ln>
            <a:noFill/>
          </a:ln>
        </p:spPr>
        <p:txBody>
          <a:bodyPr vert="horz" wrap="square" lIns="91440" tIns="45720" rIns="91440" bIns="45720" anchor="ctr" anchorCtr="1" compatLnSpc="1">
            <a:noAutofit/>
          </a:bodyPr>
          <a:lstStyle>
            <a:lvl1pPr marL="0" marR="0" lvl="0" indent="0" algn="ctr" defTabSz="914400" rtl="0" fontAlgn="auto" hangingPunct="1">
              <a:lnSpc>
                <a:spcPct val="100000"/>
              </a:lnSpc>
              <a:spcBef>
                <a:spcPts val="0"/>
              </a:spcBef>
              <a:spcAft>
                <a:spcPts val="0"/>
              </a:spcAft>
              <a:buNone/>
              <a:tabLst/>
              <a:defRPr lang="en-GB" sz="1200" b="0" i="0" u="none" strike="noStrike" kern="1200" cap="none" spc="0" baseline="0">
                <a:solidFill>
                  <a:srgbClr val="767676"/>
                </a:solidFill>
                <a:uFillTx/>
                <a:latin typeface="Aptos"/>
              </a:defRPr>
            </a:lvl1pPr>
          </a:lstStyle>
          <a:p>
            <a:pPr lvl="0"/>
            <a:endParaRPr lang="en-GB"/>
          </a:p>
        </p:txBody>
      </p:sp>
      <p:sp>
        <p:nvSpPr>
          <p:cNvPr id="6" name="Slide Number Placeholder 5">
            <a:extLst>
              <a:ext uri="{FF2B5EF4-FFF2-40B4-BE49-F238E27FC236}">
                <a16:creationId xmlns:a16="http://schemas.microsoft.com/office/drawing/2014/main" id="{9525A256-79F5-7522-8868-51CA1A9C91BC}"/>
              </a:ext>
            </a:extLst>
          </p:cNvPr>
          <p:cNvSpPr txBox="1">
            <a:spLocks noGrp="1"/>
          </p:cNvSpPr>
          <p:nvPr>
            <p:ph type="sldNum" sz="quarter" idx="4"/>
          </p:nvPr>
        </p:nvSpPr>
        <p:spPr>
          <a:xfrm>
            <a:off x="86106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r" defTabSz="914400" rtl="0" fontAlgn="auto" hangingPunct="1">
              <a:lnSpc>
                <a:spcPct val="100000"/>
              </a:lnSpc>
              <a:spcBef>
                <a:spcPts val="0"/>
              </a:spcBef>
              <a:spcAft>
                <a:spcPts val="0"/>
              </a:spcAft>
              <a:buNone/>
              <a:tabLst/>
              <a:defRPr lang="en-GB" sz="1200" b="0" i="0" u="none" strike="noStrike" kern="1200" cap="none" spc="0" baseline="0">
                <a:solidFill>
                  <a:srgbClr val="767676"/>
                </a:solidFill>
                <a:uFillTx/>
                <a:latin typeface="Aptos"/>
              </a:defRPr>
            </a:lvl1pPr>
          </a:lstStyle>
          <a:p>
            <a:pPr lvl="0"/>
            <a:fld id="{B9154C73-6F24-41AA-AB34-437C6896E7E7}" type="slidenum">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marL="0" marR="0" lvl="0" indent="0" algn="l" defTabSz="914400" rtl="0" fontAlgn="auto" hangingPunct="1">
        <a:lnSpc>
          <a:spcPct val="90000"/>
        </a:lnSpc>
        <a:spcBef>
          <a:spcPts val="0"/>
        </a:spcBef>
        <a:spcAft>
          <a:spcPts val="0"/>
        </a:spcAft>
        <a:buNone/>
        <a:tabLst/>
        <a:defRPr lang="en-US" sz="4400" b="0" i="0" u="none" strike="noStrike" kern="1200" cap="none" spc="0" baseline="0">
          <a:solidFill>
            <a:srgbClr val="000000"/>
          </a:solidFill>
          <a:uFillTx/>
          <a:latin typeface="Aptos Display"/>
        </a:defRPr>
      </a:lvl1pPr>
    </p:titleStyle>
    <p:body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en-US" sz="2800" b="0" i="0" u="none" strike="noStrike" kern="1200" cap="none" spc="0" baseline="0">
          <a:solidFill>
            <a:srgbClr val="000000"/>
          </a:solidFill>
          <a:uFillTx/>
          <a:latin typeface="Aptos"/>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en-US" sz="2400" b="0" i="0" u="none" strike="noStrike" kern="1200" cap="none" spc="0" baseline="0">
          <a:solidFill>
            <a:srgbClr val="000000"/>
          </a:solidFill>
          <a:uFillTx/>
          <a:latin typeface="Aptos"/>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en-US" sz="2000" b="0" i="0" u="none" strike="noStrike" kern="1200" cap="none" spc="0" baseline="0">
          <a:solidFill>
            <a:srgbClr val="000000"/>
          </a:solidFill>
          <a:uFillTx/>
          <a:latin typeface="Aptos"/>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en-US" sz="1800" b="0" i="0" u="none" strike="noStrike" kern="1200" cap="none" spc="0" baseline="0">
          <a:solidFill>
            <a:srgbClr val="000000"/>
          </a:solidFill>
          <a:uFillTx/>
          <a:latin typeface="Aptos"/>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en-US" sz="1800" b="0" i="0" u="none" strike="noStrike" kern="1200" cap="none" spc="0" baseline="0">
          <a:solidFill>
            <a:srgbClr val="000000"/>
          </a:solidFill>
          <a:uFillTx/>
          <a:latin typeface="Apto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7.tmp"/><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78975-79D1-B154-FCC5-838899FB486A}"/>
              </a:ext>
            </a:extLst>
          </p:cNvPr>
          <p:cNvSpPr txBox="1">
            <a:spLocks noGrp="1"/>
          </p:cNvSpPr>
          <p:nvPr>
            <p:ph type="ctrTitle"/>
          </p:nvPr>
        </p:nvSpPr>
        <p:spPr/>
        <p:txBody>
          <a:bodyPr/>
          <a:lstStyle/>
          <a:p>
            <a:pPr lvl="0"/>
            <a:r>
              <a:rPr lang="en-GB"/>
              <a:t>Missing Person </a:t>
            </a:r>
            <a:r>
              <a:rPr lang="en-GB" dirty="0"/>
              <a:t>Process</a:t>
            </a:r>
          </a:p>
        </p:txBody>
      </p:sp>
      <p:pic>
        <p:nvPicPr>
          <p:cNvPr id="4" name="Picture 3">
            <a:extLst>
              <a:ext uri="{FF2B5EF4-FFF2-40B4-BE49-F238E27FC236}">
                <a16:creationId xmlns:a16="http://schemas.microsoft.com/office/drawing/2014/main" id="{2066432C-F25D-7339-0694-A81483BD7A85}"/>
              </a:ext>
            </a:extLst>
          </p:cNvPr>
          <p:cNvPicPr>
            <a:picLocks noChangeAspect="1"/>
          </p:cNvPicPr>
          <p:nvPr/>
        </p:nvPicPr>
        <p:blipFill>
          <a:blip r:embed="rId2"/>
          <a:stretch>
            <a:fillRect/>
          </a:stretch>
        </p:blipFill>
        <p:spPr>
          <a:xfrm>
            <a:off x="8837758" y="323907"/>
            <a:ext cx="3072649" cy="1115668"/>
          </a:xfrm>
          <a:prstGeom prst="rect">
            <a:avLst/>
          </a:prstGeom>
          <a:noFill/>
          <a:ln cap="flat">
            <a:noFill/>
          </a:ln>
        </p:spPr>
      </p:pic>
      <p:pic>
        <p:nvPicPr>
          <p:cNvPr id="5" name="Picture 4">
            <a:extLst>
              <a:ext uri="{FF2B5EF4-FFF2-40B4-BE49-F238E27FC236}">
                <a16:creationId xmlns:a16="http://schemas.microsoft.com/office/drawing/2014/main" id="{A14C0042-F0E9-B36D-21B1-9FCDF7A66E44}"/>
              </a:ext>
            </a:extLst>
          </p:cNvPr>
          <p:cNvPicPr>
            <a:picLocks noChangeAspect="1"/>
          </p:cNvPicPr>
          <p:nvPr/>
        </p:nvPicPr>
        <p:blipFill>
          <a:blip r:embed="rId3"/>
          <a:stretch>
            <a:fillRect/>
          </a:stretch>
        </p:blipFill>
        <p:spPr>
          <a:xfrm>
            <a:off x="9954569" y="5675534"/>
            <a:ext cx="2237427" cy="1140046"/>
          </a:xfrm>
          <a:prstGeom prst="rect">
            <a:avLst/>
          </a:prstGeom>
          <a:noFill/>
          <a:ln cap="flat">
            <a:noFill/>
          </a:ln>
        </p:spPr>
      </p:pic>
      <p:pic>
        <p:nvPicPr>
          <p:cNvPr id="6" name="Picture 5">
            <a:extLst>
              <a:ext uri="{FF2B5EF4-FFF2-40B4-BE49-F238E27FC236}">
                <a16:creationId xmlns:a16="http://schemas.microsoft.com/office/drawing/2014/main" id="{8E35096A-E3F6-9634-69EE-04E6B74FF36D}"/>
              </a:ext>
            </a:extLst>
          </p:cNvPr>
          <p:cNvPicPr>
            <a:picLocks noChangeAspect="1"/>
          </p:cNvPicPr>
          <p:nvPr/>
        </p:nvPicPr>
        <p:blipFill>
          <a:blip r:embed="rId4"/>
          <a:stretch>
            <a:fillRect/>
          </a:stretch>
        </p:blipFill>
        <p:spPr>
          <a:xfrm>
            <a:off x="157221" y="5845978"/>
            <a:ext cx="4444368" cy="1012021"/>
          </a:xfrm>
          <a:prstGeom prst="rect">
            <a:avLst/>
          </a:prstGeom>
          <a:noFill/>
          <a:ln cap="flat">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3">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7DB6244-A7BF-DCD2-401C-C716CBC930BC}"/>
              </a:ext>
            </a:extLst>
          </p:cNvPr>
          <p:cNvSpPr txBox="1"/>
          <p:nvPr/>
        </p:nvSpPr>
        <p:spPr>
          <a:xfrm>
            <a:off x="1607570" y="1091382"/>
            <a:ext cx="9542202" cy="1938994"/>
          </a:xfrm>
          <a:prstGeom prst="rect">
            <a:avLst/>
          </a:prstGeom>
          <a:noFill/>
          <a:ln cap="flat">
            <a:noFill/>
          </a:ln>
        </p:spPr>
        <p:txBody>
          <a:bodyPr vert="horz" wrap="square" lIns="91440" tIns="45720" rIns="91440" bIns="45720" anchor="t" anchorCtr="0" compatLnSpc="1">
            <a:spAutoFit/>
          </a:bodyPr>
          <a:lstStyle/>
          <a:p>
            <a:pPr marL="285750" marR="0" lvl="0" indent="-2857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GB" sz="2000" b="0" i="0" u="none" strike="noStrike" kern="1200" cap="none" spc="0" baseline="0">
                <a:solidFill>
                  <a:srgbClr val="000000"/>
                </a:solidFill>
                <a:uFillTx/>
                <a:latin typeface="Arial" pitchFamily="34"/>
                <a:cs typeface="Arial" pitchFamily="34"/>
              </a:rPr>
              <a:t>To access all the Trusts Policies and standard operating procedures (SOP) then please visit the intranet home page and click on the policies tab and you will be able to access the policy you wish to look for.</a:t>
            </a:r>
          </a:p>
          <a:p>
            <a:pPr marL="285750" marR="0" lvl="0" indent="-2857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endParaRPr lang="en-GB" sz="2000" b="0" i="0" u="none" strike="noStrike" kern="1200" cap="none" spc="0" baseline="0">
              <a:solidFill>
                <a:srgbClr val="000000"/>
              </a:solidFill>
              <a:uFillTx/>
              <a:latin typeface="Arial" pitchFamily="34"/>
              <a:cs typeface="Arial" pitchFamily="34"/>
            </a:endParaRPr>
          </a:p>
          <a:p>
            <a:pPr marL="285750" marR="0" lvl="0" indent="-2857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GB" sz="2000" b="0" i="0" u="none" strike="noStrike" kern="1200" cap="none" spc="0" baseline="0">
                <a:solidFill>
                  <a:srgbClr val="000000"/>
                </a:solidFill>
                <a:uFillTx/>
                <a:latin typeface="Arial" pitchFamily="34"/>
                <a:cs typeface="Arial" pitchFamily="34"/>
              </a:rPr>
              <a:t>If you cannot find the document, you are looking for you can contact </a:t>
            </a:r>
            <a:r>
              <a:rPr lang="en-GB" sz="2000" b="0" i="0" u="none" strike="noStrike" kern="1200" cap="none" spc="0" baseline="0">
                <a:solidFill>
                  <a:srgbClr val="156082"/>
                </a:solidFill>
                <a:uFillTx/>
                <a:latin typeface="Arial" pitchFamily="34"/>
                <a:cs typeface="Arial" pitchFamily="34"/>
              </a:rPr>
              <a:t>smallwood.library@nhs.net </a:t>
            </a:r>
          </a:p>
        </p:txBody>
      </p:sp>
      <p:pic>
        <p:nvPicPr>
          <p:cNvPr id="3" name="Picture 2">
            <a:extLst>
              <a:ext uri="{FF2B5EF4-FFF2-40B4-BE49-F238E27FC236}">
                <a16:creationId xmlns:a16="http://schemas.microsoft.com/office/drawing/2014/main" id="{B5050203-67B1-FF6B-4870-065A469E8970}"/>
              </a:ext>
            </a:extLst>
          </p:cNvPr>
          <p:cNvPicPr>
            <a:picLocks noChangeAspect="1"/>
          </p:cNvPicPr>
          <p:nvPr/>
        </p:nvPicPr>
        <p:blipFill>
          <a:blip r:embed="rId2"/>
          <a:stretch>
            <a:fillRect/>
          </a:stretch>
        </p:blipFill>
        <p:spPr>
          <a:xfrm>
            <a:off x="63907" y="6187379"/>
            <a:ext cx="2938524" cy="670620"/>
          </a:xfrm>
          <a:prstGeom prst="rect">
            <a:avLst/>
          </a:prstGeom>
          <a:noFill/>
          <a:ln cap="flat">
            <a:noFill/>
          </a:ln>
        </p:spPr>
      </p:pic>
      <p:pic>
        <p:nvPicPr>
          <p:cNvPr id="4" name="Picture 3">
            <a:extLst>
              <a:ext uri="{FF2B5EF4-FFF2-40B4-BE49-F238E27FC236}">
                <a16:creationId xmlns:a16="http://schemas.microsoft.com/office/drawing/2014/main" id="{D483FC68-843C-0BDD-A6A2-5B5065379223}"/>
              </a:ext>
            </a:extLst>
          </p:cNvPr>
          <p:cNvPicPr>
            <a:picLocks noChangeAspect="1"/>
          </p:cNvPicPr>
          <p:nvPr/>
        </p:nvPicPr>
        <p:blipFill>
          <a:blip r:embed="rId3"/>
          <a:stretch>
            <a:fillRect/>
          </a:stretch>
        </p:blipFill>
        <p:spPr>
          <a:xfrm>
            <a:off x="9259571" y="6144703"/>
            <a:ext cx="2932425" cy="713296"/>
          </a:xfrm>
          <a:prstGeom prst="rect">
            <a:avLst/>
          </a:prstGeom>
          <a:noFill/>
          <a:ln cap="flat">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5">
    <p:spTree>
      <p:nvGrpSpPr>
        <p:cNvPr id="1" name=""/>
        <p:cNvGrpSpPr/>
        <p:nvPr/>
      </p:nvGrpSpPr>
      <p:grpSpPr>
        <a:xfrm>
          <a:off x="0" y="0"/>
          <a:ext cx="0" cy="0"/>
          <a:chOff x="0" y="0"/>
          <a:chExt cx="0" cy="0"/>
        </a:xfrm>
      </p:grpSpPr>
      <p:pic>
        <p:nvPicPr>
          <p:cNvPr id="2" name="Picture 2">
            <a:extLst>
              <a:ext uri="{FF2B5EF4-FFF2-40B4-BE49-F238E27FC236}">
                <a16:creationId xmlns:a16="http://schemas.microsoft.com/office/drawing/2014/main" id="{84627F96-6026-C1DE-9625-9095F3B892DC}"/>
              </a:ext>
            </a:extLst>
          </p:cNvPr>
          <p:cNvPicPr>
            <a:picLocks noChangeAspect="1"/>
          </p:cNvPicPr>
          <p:nvPr/>
        </p:nvPicPr>
        <p:blipFill>
          <a:blip r:embed="rId2"/>
          <a:stretch>
            <a:fillRect/>
          </a:stretch>
        </p:blipFill>
        <p:spPr>
          <a:xfrm>
            <a:off x="0" y="1673"/>
            <a:ext cx="12191996" cy="6854653"/>
          </a:xfrm>
          <a:prstGeom prst="rect">
            <a:avLst/>
          </a:prstGeom>
          <a:noFill/>
          <a:ln cap="flat">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Slide2">
    <p:spTree>
      <p:nvGrpSpPr>
        <p:cNvPr id="1" name=""/>
        <p:cNvGrpSpPr/>
        <p:nvPr/>
      </p:nvGrpSpPr>
      <p:grpSpPr>
        <a:xfrm>
          <a:off x="0" y="0"/>
          <a:ext cx="0" cy="0"/>
          <a:chOff x="0" y="0"/>
          <a:chExt cx="0" cy="0"/>
        </a:xfrm>
      </p:grpSpPr>
      <p:pic>
        <p:nvPicPr>
          <p:cNvPr id="2" name="Picture 15" descr="A diagram of a patient's procedure&#10;&#10;Description automatically generated">
            <a:extLst>
              <a:ext uri="{FF2B5EF4-FFF2-40B4-BE49-F238E27FC236}">
                <a16:creationId xmlns:a16="http://schemas.microsoft.com/office/drawing/2014/main" id="{35699523-C239-275C-8404-064169DD1D03}"/>
              </a:ext>
            </a:extLst>
          </p:cNvPr>
          <p:cNvPicPr>
            <a:picLocks noChangeAspect="1"/>
          </p:cNvPicPr>
          <p:nvPr/>
        </p:nvPicPr>
        <p:blipFill>
          <a:blip r:embed="rId2"/>
          <a:stretch>
            <a:fillRect/>
          </a:stretch>
        </p:blipFill>
        <p:spPr>
          <a:xfrm>
            <a:off x="1109267" y="449701"/>
            <a:ext cx="9713625" cy="6187817"/>
          </a:xfrm>
          <a:prstGeom prst="rect">
            <a:avLst/>
          </a:prstGeom>
          <a:noFill/>
          <a:ln cap="flat">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Slide4">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43A71C9-A037-2F77-6871-23579449DCBC}"/>
              </a:ext>
            </a:extLst>
          </p:cNvPr>
          <p:cNvSpPr txBox="1"/>
          <p:nvPr/>
        </p:nvSpPr>
        <p:spPr>
          <a:xfrm>
            <a:off x="420925" y="0"/>
            <a:ext cx="9713625" cy="7464091"/>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15000"/>
              </a:lnSpc>
              <a:spcBef>
                <a:spcPts val="0"/>
              </a:spcBef>
              <a:spcAft>
                <a:spcPts val="1000"/>
              </a:spcAft>
              <a:buNone/>
              <a:tabLst/>
              <a:defRPr sz="1800" b="0" i="0" u="none" strike="noStrike" kern="0" cap="none" spc="0" baseline="0">
                <a:solidFill>
                  <a:srgbClr val="000000"/>
                </a:solidFill>
                <a:uFillTx/>
              </a:defRPr>
            </a:pPr>
            <a:r>
              <a:rPr lang="en-GB" sz="1800" b="0" i="0" u="none" strike="noStrike" kern="1200" cap="none" spc="0" baseline="0">
                <a:solidFill>
                  <a:srgbClr val="000000"/>
                </a:solidFill>
                <a:uFillTx/>
                <a:latin typeface="Arial" pitchFamily="34"/>
                <a:ea typeface="Calibri" pitchFamily="34"/>
                <a:cs typeface="Times New Roman" pitchFamily="18"/>
              </a:rPr>
              <a:t> </a:t>
            </a:r>
            <a:endParaRPr lang="en-GB" sz="1800" b="0" i="0" u="none" strike="noStrike" kern="1200" cap="none" spc="0" baseline="0">
              <a:solidFill>
                <a:srgbClr val="000000"/>
              </a:solidFill>
              <a:uFillTx/>
              <a:latin typeface="Calibri" pitchFamily="34"/>
              <a:ea typeface="Calibri" pitchFamily="34"/>
              <a:cs typeface="Times New Roman" pitchFamily="18"/>
            </a:endParaRPr>
          </a:p>
          <a:p>
            <a:pPr marL="285750" marR="0" lvl="0" indent="-2857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GB" sz="2000" b="0" i="0" u="none" strike="noStrike" kern="1200" cap="none" spc="0" baseline="0">
                <a:solidFill>
                  <a:srgbClr val="000000"/>
                </a:solidFill>
                <a:uFillTx/>
                <a:latin typeface="Arial" pitchFamily="34"/>
                <a:cs typeface="Arial" pitchFamily="34"/>
              </a:rPr>
              <a:t>A copy of the missing person SOP should be carried by all staff and temporary staff members in the team.</a:t>
            </a:r>
          </a:p>
          <a:p>
            <a:pPr marL="285750" marR="0" lvl="0" indent="-2857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endParaRPr lang="en-GB" sz="2000" b="0" i="0" u="none" strike="noStrike" kern="0" cap="none" spc="0" baseline="0">
              <a:solidFill>
                <a:srgbClr val="000000"/>
              </a:solidFill>
              <a:uFillTx/>
              <a:latin typeface="Arial" pitchFamily="34"/>
              <a:cs typeface="Arial" pitchFamily="34"/>
            </a:endParaRPr>
          </a:p>
          <a:p>
            <a:pPr marL="285750" marR="0" lvl="0" indent="-2857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GB" sz="2000" b="0" i="0" u="none" strike="noStrike" kern="1200" cap="none" spc="0" baseline="0">
                <a:solidFill>
                  <a:srgbClr val="000000"/>
                </a:solidFill>
                <a:uFillTx/>
                <a:latin typeface="Arial" pitchFamily="34"/>
                <a:cs typeface="Arial" pitchFamily="34"/>
              </a:rPr>
              <a:t>There are 3 stages of the missing person SOP.</a:t>
            </a:r>
          </a:p>
          <a:p>
            <a:pPr marL="285750" marR="0" lvl="0" indent="-2857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endParaRPr lang="en-GB" sz="2000" b="0" i="0" u="none" strike="noStrike" kern="0" cap="none" spc="0" baseline="0">
              <a:solidFill>
                <a:srgbClr val="000000"/>
              </a:solidFill>
              <a:uFillTx/>
              <a:latin typeface="Arial" pitchFamily="34"/>
              <a:cs typeface="Arial" pitchFamily="34"/>
            </a:endParaRPr>
          </a:p>
          <a:p>
            <a:pPr marL="285750" marR="0" lvl="0" indent="-2857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GB" sz="2000" b="0" i="0" u="none" strike="noStrike" kern="1200" cap="none" spc="0" baseline="0">
                <a:solidFill>
                  <a:srgbClr val="000000"/>
                </a:solidFill>
                <a:uFillTx/>
                <a:latin typeface="Arial" pitchFamily="34"/>
                <a:cs typeface="Arial" pitchFamily="34"/>
              </a:rPr>
              <a:t>Stage 1 you have a planned visit, and you are outside the property and unable to gain access.  This could involve ringing the patient, looking through the window, speaking to neighbour etc.</a:t>
            </a:r>
          </a:p>
          <a:p>
            <a:pPr marL="285750" marR="0" lvl="0" indent="-2857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endParaRPr lang="en-GB" sz="2000" b="0" i="0" u="none" strike="noStrike" kern="0" cap="none" spc="0" baseline="0">
              <a:solidFill>
                <a:srgbClr val="000000"/>
              </a:solidFill>
              <a:uFillTx/>
              <a:latin typeface="Arial" pitchFamily="34"/>
              <a:cs typeface="Arial" pitchFamily="34"/>
            </a:endParaRPr>
          </a:p>
          <a:p>
            <a:pPr marL="285750" marR="0" lvl="0" indent="-2857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GB" sz="2000" b="0" i="0" u="none" strike="noStrike" kern="1200" cap="none" spc="0" baseline="0">
                <a:solidFill>
                  <a:srgbClr val="000000"/>
                </a:solidFill>
                <a:uFillTx/>
                <a:latin typeface="Arial" pitchFamily="34"/>
                <a:cs typeface="Arial" pitchFamily="34"/>
              </a:rPr>
              <a:t>Stage 2 information gathering/establishing level of concern and risk.  </a:t>
            </a:r>
            <a:r>
              <a:rPr lang="en-GB" sz="2000" b="0" i="0" u="none" strike="noStrike" kern="0" cap="none" spc="0" baseline="0">
                <a:solidFill>
                  <a:srgbClr val="000000"/>
                </a:solidFill>
                <a:uFillTx/>
                <a:latin typeface="Arial" pitchFamily="34"/>
                <a:cs typeface="Arial" pitchFamily="34"/>
              </a:rPr>
              <a:t>This can involve contact NOK, contacting patient locator services from the hospital to check if the patient may have been admitted, checking shared care records on RIO, contacting GP, liaising with team leader etc.</a:t>
            </a:r>
            <a:endParaRPr lang="en-GB" sz="2000" b="0" i="0" u="none" strike="noStrike" kern="1200" cap="none" spc="0" baseline="0">
              <a:solidFill>
                <a:srgbClr val="000000"/>
              </a:solidFill>
              <a:uFillTx/>
              <a:latin typeface="Arial" pitchFamily="34"/>
              <a:cs typeface="Arial" pitchFamily="34"/>
            </a:endParaRPr>
          </a:p>
          <a:p>
            <a:pPr marL="285750" marR="0" lvl="0" indent="-2857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endParaRPr lang="en-GB" sz="2000" b="0" i="0" u="none" strike="noStrike" kern="0" cap="none" spc="0" baseline="0">
              <a:solidFill>
                <a:srgbClr val="000000"/>
              </a:solidFill>
              <a:uFillTx/>
              <a:latin typeface="Arial" pitchFamily="34"/>
              <a:cs typeface="Arial" pitchFamily="34"/>
            </a:endParaRPr>
          </a:p>
          <a:p>
            <a:pPr marL="285750" marR="0" lvl="0" indent="-2857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GB" sz="2000" b="0" i="0" u="none" strike="noStrike" kern="1200" cap="none" spc="0" baseline="0">
                <a:solidFill>
                  <a:srgbClr val="000000"/>
                </a:solidFill>
                <a:uFillTx/>
                <a:latin typeface="Arial" pitchFamily="34"/>
                <a:cs typeface="Arial" pitchFamily="34"/>
              </a:rPr>
              <a:t>Stage 3 Escalation- if you have tried to locate the patient and have been unsuccessful then a health and wellbeing check needs to be requested by ringing 101, also it needs to be escalated to your SCM or on call manager and a Datix needs to be completed</a:t>
            </a:r>
          </a:p>
          <a:p>
            <a:pPr marL="285750" marR="0" lvl="0" indent="-2857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Arial" pitchFamily="34"/>
              <a:cs typeface="Arial" pitchFamily="34"/>
            </a:endParaRPr>
          </a:p>
          <a:p>
            <a:pPr marL="285750" marR="0" lvl="0" indent="-2857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Arial" pitchFamily="34"/>
              <a:ea typeface="Times New Roman" pitchFamily="18"/>
            </a:endParaRPr>
          </a:p>
          <a:p>
            <a:pPr marL="285750" marR="0" lvl="0" indent="-2857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Times New Roman" pitchFamily="18"/>
              <a:ea typeface="Times New Roman" pitchFamily="18"/>
            </a:endParaRPr>
          </a:p>
          <a:p>
            <a:pPr marL="285750" marR="0" lvl="0" indent="-2857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Aptos"/>
            </a:endParaRPr>
          </a:p>
          <a:p>
            <a:pPr marL="285750" marR="0" lvl="0" indent="-2857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Aptos"/>
            </a:endParaRPr>
          </a:p>
        </p:txBody>
      </p:sp>
      <p:pic>
        <p:nvPicPr>
          <p:cNvPr id="3" name="Picture 2">
            <a:extLst>
              <a:ext uri="{FF2B5EF4-FFF2-40B4-BE49-F238E27FC236}">
                <a16:creationId xmlns:a16="http://schemas.microsoft.com/office/drawing/2014/main" id="{D7192B20-938C-D1C1-1C24-5B16F49183C8}"/>
              </a:ext>
            </a:extLst>
          </p:cNvPr>
          <p:cNvPicPr>
            <a:picLocks noChangeAspect="1"/>
          </p:cNvPicPr>
          <p:nvPr/>
        </p:nvPicPr>
        <p:blipFill>
          <a:blip r:embed="rId2"/>
          <a:stretch>
            <a:fillRect/>
          </a:stretch>
        </p:blipFill>
        <p:spPr>
          <a:xfrm>
            <a:off x="9259571" y="6093086"/>
            <a:ext cx="2932425" cy="713296"/>
          </a:xfrm>
          <a:prstGeom prst="rect">
            <a:avLst/>
          </a:prstGeom>
          <a:noFill/>
          <a:ln cap="flat">
            <a:noFill/>
          </a:ln>
        </p:spPr>
      </p:pic>
      <p:pic>
        <p:nvPicPr>
          <p:cNvPr id="4" name="Picture 3">
            <a:extLst>
              <a:ext uri="{FF2B5EF4-FFF2-40B4-BE49-F238E27FC236}">
                <a16:creationId xmlns:a16="http://schemas.microsoft.com/office/drawing/2014/main" id="{0EE365FE-2F35-DA8F-0247-648153F581E9}"/>
              </a:ext>
            </a:extLst>
          </p:cNvPr>
          <p:cNvPicPr>
            <a:picLocks noChangeAspect="1"/>
          </p:cNvPicPr>
          <p:nvPr/>
        </p:nvPicPr>
        <p:blipFill>
          <a:blip r:embed="rId3"/>
          <a:stretch>
            <a:fillRect/>
          </a:stretch>
        </p:blipFill>
        <p:spPr>
          <a:xfrm>
            <a:off x="125428" y="6135761"/>
            <a:ext cx="2944624" cy="670620"/>
          </a:xfrm>
          <a:prstGeom prst="rect">
            <a:avLst/>
          </a:prstGeom>
          <a:noFill/>
          <a:ln cap="flat">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Slide6">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43447FE-7DB2-BB2B-2DB8-DF5FB8DCD0A4}"/>
              </a:ext>
            </a:extLst>
          </p:cNvPr>
          <p:cNvSpPr txBox="1"/>
          <p:nvPr/>
        </p:nvSpPr>
        <p:spPr>
          <a:xfrm>
            <a:off x="988146" y="1047134"/>
            <a:ext cx="10515600" cy="1908215"/>
          </a:xfrm>
          <a:prstGeom prst="rect">
            <a:avLst/>
          </a:prstGeom>
          <a:noFill/>
          <a:ln cap="flat">
            <a:noFill/>
          </a:ln>
        </p:spPr>
        <p:txBody>
          <a:bodyPr vert="horz" wrap="square" lIns="91440" tIns="45720" rIns="91440" bIns="45720" anchor="t" anchorCtr="0" compatLnSpc="1">
            <a:spAutoFit/>
          </a:bodyPr>
          <a:lstStyle/>
          <a:p>
            <a:pPr marL="285750" marR="0" lvl="0" indent="-2857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GB" sz="2000" b="0" i="0" u="none" strike="noStrike" kern="1200" cap="none" spc="0" baseline="0">
                <a:solidFill>
                  <a:srgbClr val="000000"/>
                </a:solidFill>
                <a:uFillTx/>
                <a:latin typeface="Arial" pitchFamily="34"/>
                <a:ea typeface="Times New Roman" pitchFamily="18"/>
                <a:cs typeface="Arial" pitchFamily="34"/>
              </a:rPr>
              <a:t>If </a:t>
            </a:r>
            <a:r>
              <a:rPr lang="en-GB" sz="2000" b="0" i="0" u="none" strike="noStrike" kern="0" cap="none" spc="0" baseline="0">
                <a:solidFill>
                  <a:srgbClr val="000000"/>
                </a:solidFill>
                <a:uFillTx/>
                <a:latin typeface="Arial" pitchFamily="34"/>
                <a:ea typeface="Times New Roman" pitchFamily="18"/>
                <a:cs typeface="Arial" pitchFamily="34"/>
              </a:rPr>
              <a:t> the m</a:t>
            </a:r>
            <a:r>
              <a:rPr lang="en-GB" sz="2000" b="0" i="0" u="none" strike="noStrike" kern="1200" cap="none" spc="0" baseline="0">
                <a:solidFill>
                  <a:srgbClr val="000000"/>
                </a:solidFill>
                <a:uFillTx/>
                <a:latin typeface="Arial" pitchFamily="34"/>
                <a:ea typeface="Times New Roman" pitchFamily="18"/>
                <a:cs typeface="Arial" pitchFamily="34"/>
              </a:rPr>
              <a:t>issing Person has been found an incident still should be reported as a Near Miss to identify any potential lessons learnt. </a:t>
            </a:r>
          </a:p>
          <a:p>
            <a:pPr marL="285750" marR="0" lvl="0" indent="-2857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endParaRPr lang="en-GB" sz="2000" b="0" i="0" u="none" strike="noStrike" kern="1200" cap="none" spc="0" baseline="0">
              <a:solidFill>
                <a:srgbClr val="000000"/>
              </a:solidFill>
              <a:uFillTx/>
              <a:latin typeface="Arial" pitchFamily="34"/>
              <a:ea typeface="Times New Roman" pitchFamily="18"/>
              <a:cs typeface="Arial" pitchFamily="34"/>
            </a:endParaRPr>
          </a:p>
          <a:p>
            <a:pPr marL="285750" marR="0" lvl="0" indent="-2857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GB" sz="2000" b="0" i="0" u="none" strike="noStrike" kern="1200" cap="none" spc="0" baseline="0">
                <a:solidFill>
                  <a:srgbClr val="000000"/>
                </a:solidFill>
                <a:uFillTx/>
                <a:latin typeface="Arial" pitchFamily="34"/>
                <a:ea typeface="Times New Roman" pitchFamily="18"/>
                <a:cs typeface="Arial" pitchFamily="34"/>
              </a:rPr>
              <a:t>Document in progress notes the steps you have taken, also any log number from health and wellbeing checks so that any updates can be followed up.</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Aptos"/>
            </a:endParaRPr>
          </a:p>
        </p:txBody>
      </p:sp>
      <p:pic>
        <p:nvPicPr>
          <p:cNvPr id="3" name="Picture 2">
            <a:extLst>
              <a:ext uri="{FF2B5EF4-FFF2-40B4-BE49-F238E27FC236}">
                <a16:creationId xmlns:a16="http://schemas.microsoft.com/office/drawing/2014/main" id="{48145FD5-207C-467C-AD46-7C290BE6CBE3}"/>
              </a:ext>
            </a:extLst>
          </p:cNvPr>
          <p:cNvPicPr>
            <a:picLocks noChangeAspect="1"/>
          </p:cNvPicPr>
          <p:nvPr/>
        </p:nvPicPr>
        <p:blipFill>
          <a:blip r:embed="rId2"/>
          <a:stretch>
            <a:fillRect/>
          </a:stretch>
        </p:blipFill>
        <p:spPr>
          <a:xfrm>
            <a:off x="0" y="6187379"/>
            <a:ext cx="2944624" cy="670620"/>
          </a:xfrm>
          <a:prstGeom prst="rect">
            <a:avLst/>
          </a:prstGeom>
          <a:noFill/>
          <a:ln cap="flat">
            <a:noFill/>
          </a:ln>
        </p:spPr>
      </p:pic>
      <p:pic>
        <p:nvPicPr>
          <p:cNvPr id="4" name="Picture 3">
            <a:extLst>
              <a:ext uri="{FF2B5EF4-FFF2-40B4-BE49-F238E27FC236}">
                <a16:creationId xmlns:a16="http://schemas.microsoft.com/office/drawing/2014/main" id="{E29A0EFD-1A5C-DE8D-62A5-42936D6438D6}"/>
              </a:ext>
            </a:extLst>
          </p:cNvPr>
          <p:cNvPicPr>
            <a:picLocks noChangeAspect="1"/>
          </p:cNvPicPr>
          <p:nvPr/>
        </p:nvPicPr>
        <p:blipFill>
          <a:blip r:embed="rId3"/>
          <a:stretch>
            <a:fillRect/>
          </a:stretch>
        </p:blipFill>
        <p:spPr>
          <a:xfrm>
            <a:off x="9259571" y="5948290"/>
            <a:ext cx="2932425" cy="713296"/>
          </a:xfrm>
          <a:prstGeom prst="rect">
            <a:avLst/>
          </a:prstGeom>
          <a:noFill/>
          <a:ln cap="flat">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name="Slide7">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3017A64-8758-352B-5804-64542AB895E3}"/>
              </a:ext>
            </a:extLst>
          </p:cNvPr>
          <p:cNvSpPr txBox="1"/>
          <p:nvPr/>
        </p:nvSpPr>
        <p:spPr>
          <a:xfrm>
            <a:off x="1150370" y="1076632"/>
            <a:ext cx="10235382" cy="3170096"/>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3200" b="0" i="0" u="none" strike="noStrike" kern="1200" cap="none" spc="0" baseline="0">
              <a:solidFill>
                <a:srgbClr val="000000"/>
              </a:solidFill>
              <a:uFillTx/>
              <a:latin typeface="Aptos"/>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3200" b="0" i="0" u="none" strike="noStrike" kern="1200" cap="none" spc="0" baseline="0">
              <a:solidFill>
                <a:srgbClr val="000000"/>
              </a:solidFill>
              <a:uFillTx/>
              <a:latin typeface="Aptos"/>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3200" b="0" i="0" u="none" strike="noStrike" kern="1200" cap="none" spc="0" baseline="0">
              <a:solidFill>
                <a:srgbClr val="000000"/>
              </a:solidFill>
              <a:uFillTx/>
              <a:latin typeface="Aptos"/>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3200" b="0" i="0" u="none" strike="noStrike" kern="1200" cap="none" spc="0" baseline="0">
                <a:solidFill>
                  <a:srgbClr val="000000"/>
                </a:solidFill>
                <a:uFillTx/>
                <a:latin typeface="Aptos"/>
              </a:rPr>
              <a:t>				Any Questions?</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Aptos"/>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Aptos"/>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Aptos"/>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Aptos"/>
            </a:endParaRPr>
          </a:p>
        </p:txBody>
      </p:sp>
      <p:pic>
        <p:nvPicPr>
          <p:cNvPr id="3" name="Picture 2">
            <a:extLst>
              <a:ext uri="{FF2B5EF4-FFF2-40B4-BE49-F238E27FC236}">
                <a16:creationId xmlns:a16="http://schemas.microsoft.com/office/drawing/2014/main" id="{2753F210-7947-B5D7-C504-BF5D5D93E7D2}"/>
              </a:ext>
            </a:extLst>
          </p:cNvPr>
          <p:cNvPicPr>
            <a:picLocks noChangeAspect="1"/>
          </p:cNvPicPr>
          <p:nvPr/>
        </p:nvPicPr>
        <p:blipFill>
          <a:blip r:embed="rId2"/>
          <a:stretch>
            <a:fillRect/>
          </a:stretch>
        </p:blipFill>
        <p:spPr>
          <a:xfrm>
            <a:off x="9259571" y="6048838"/>
            <a:ext cx="2932425" cy="713296"/>
          </a:xfrm>
          <a:prstGeom prst="rect">
            <a:avLst/>
          </a:prstGeom>
          <a:noFill/>
          <a:ln cap="flat">
            <a:noFill/>
          </a:ln>
        </p:spPr>
      </p:pic>
      <p:pic>
        <p:nvPicPr>
          <p:cNvPr id="4" name="Picture 3">
            <a:extLst>
              <a:ext uri="{FF2B5EF4-FFF2-40B4-BE49-F238E27FC236}">
                <a16:creationId xmlns:a16="http://schemas.microsoft.com/office/drawing/2014/main" id="{973F9023-F6C5-2C37-140B-FB06D44AE3E7}"/>
              </a:ext>
            </a:extLst>
          </p:cNvPr>
          <p:cNvPicPr>
            <a:picLocks noChangeAspect="1"/>
          </p:cNvPicPr>
          <p:nvPr/>
        </p:nvPicPr>
        <p:blipFill>
          <a:blip r:embed="rId3"/>
          <a:stretch>
            <a:fillRect/>
          </a:stretch>
        </p:blipFill>
        <p:spPr>
          <a:xfrm>
            <a:off x="49158" y="6115205"/>
            <a:ext cx="2944624" cy="670620"/>
          </a:xfrm>
          <a:prstGeom prst="rect">
            <a:avLst/>
          </a:prstGeom>
          <a:noFill/>
          <a:ln cap="flat">
            <a:noFill/>
          </a:ln>
        </p:spPr>
      </p:pic>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7"/>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115</TotalTime>
  <Words>293</Words>
  <Application>Microsoft Office PowerPoint</Application>
  <PresentationFormat>Widescreen</PresentationFormat>
  <Paragraphs>26</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Aptos</vt:lpstr>
      <vt:lpstr>Aptos Display</vt:lpstr>
      <vt:lpstr>Arial</vt:lpstr>
      <vt:lpstr>Calibri</vt:lpstr>
      <vt:lpstr>Times New Roman</vt:lpstr>
      <vt:lpstr>Office Theme</vt:lpstr>
      <vt:lpstr>Missing Person Process</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Young, Jacqueline (BIRMINGHAM COMMUNITY HEALTHCARE NHS FOUNDATION TRUST)</dc:creator>
  <cp:lastModifiedBy>HAYES, Peter (BIRMINGHAM COMMUNITY HEALTHCARE NHS FOUNDATION TRUST)</cp:lastModifiedBy>
  <cp:revision>6</cp:revision>
  <dcterms:created xsi:type="dcterms:W3CDTF">2024-09-25T09:18:09Z</dcterms:created>
  <dcterms:modified xsi:type="dcterms:W3CDTF">2025-05-01T11:27:47Z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E038D14C-CB44-403B-9A1C-E31B766344EF</vt:lpwstr>
  </property>
  <property fmtid="{D5CDD505-2E9C-101B-9397-08002B2CF9AE}" pid="3" name="ArticulatePath">
    <vt:lpwstr>Missing person 2</vt:lpwstr>
  </property>
</Properties>
</file>