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03" r:id="rId2"/>
    <p:sldId id="2704" r:id="rId3"/>
  </p:sldIdLst>
  <p:sldSz cx="9144000" cy="6858000" type="screen4x3"/>
  <p:notesSz cx="6808788" cy="9940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180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18E98800-0DDA-4F3D-ADE3-633D3A492F52}" type="datetimeFigureOut">
              <a:rPr lang="en-GB" smtClean="0"/>
              <a:t>23/09/2024</a:t>
            </a:fld>
            <a:endParaRPr lang="en-GB"/>
          </a:p>
        </p:txBody>
      </p:sp>
      <p:sp>
        <p:nvSpPr>
          <p:cNvPr id="4" name="Slide Image Placeholder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E6912081-4411-463B-BDAA-59BE2C58C72D}" type="slidenum">
              <a:rPr lang="en-GB" smtClean="0"/>
              <a:t>‹#›</a:t>
            </a:fld>
            <a:endParaRPr lang="en-GB"/>
          </a:p>
        </p:txBody>
      </p:sp>
    </p:spTree>
    <p:extLst>
      <p:ext uri="{BB962C8B-B14F-4D97-AF65-F5344CB8AC3E}">
        <p14:creationId xmlns:p14="http://schemas.microsoft.com/office/powerpoint/2010/main" val="3033705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F8B43B7E-8783-44BB-AB44-3E7D52FF1DA9}" type="slidenum">
              <a:rPr lang="en-GB" smtClean="0"/>
              <a:t>1</a:t>
            </a:fld>
            <a:endParaRPr lang="en-GB"/>
          </a:p>
        </p:txBody>
      </p:sp>
    </p:spTree>
    <p:extLst>
      <p:ext uri="{BB962C8B-B14F-4D97-AF65-F5344CB8AC3E}">
        <p14:creationId xmlns:p14="http://schemas.microsoft.com/office/powerpoint/2010/main" val="25406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group is to move from one flip chart to the next – flip charts to be marked as the following</a:t>
            </a:r>
          </a:p>
          <a:p>
            <a:r>
              <a:rPr lang="en-GB" dirty="0"/>
              <a:t>Initial assessment</a:t>
            </a:r>
          </a:p>
          <a:p>
            <a:r>
              <a:rPr lang="en-GB" dirty="0"/>
              <a:t>2</a:t>
            </a:r>
            <a:r>
              <a:rPr lang="en-GB" baseline="30000" dirty="0"/>
              <a:t>nd</a:t>
            </a:r>
            <a:r>
              <a:rPr lang="en-GB" dirty="0"/>
              <a:t> visit </a:t>
            </a:r>
          </a:p>
          <a:p>
            <a:r>
              <a:rPr lang="en-GB" dirty="0"/>
              <a:t>3</a:t>
            </a:r>
            <a:r>
              <a:rPr lang="en-GB" baseline="30000" dirty="0"/>
              <a:t>rd</a:t>
            </a:r>
            <a:r>
              <a:rPr lang="en-GB" dirty="0"/>
              <a:t> visit </a:t>
            </a:r>
          </a:p>
          <a:p>
            <a:r>
              <a:rPr lang="en-GB" dirty="0"/>
              <a:t>End of life care</a:t>
            </a:r>
          </a:p>
        </p:txBody>
      </p:sp>
      <p:sp>
        <p:nvSpPr>
          <p:cNvPr id="4" name="Slide Number Placeholder 3"/>
          <p:cNvSpPr>
            <a:spLocks noGrp="1"/>
          </p:cNvSpPr>
          <p:nvPr>
            <p:ph type="sldNum" sz="quarter" idx="5"/>
          </p:nvPr>
        </p:nvSpPr>
        <p:spPr/>
        <p:txBody>
          <a:bodyPr/>
          <a:lstStyle/>
          <a:p>
            <a:fld id="{E6912081-4411-463B-BDAA-59BE2C58C72D}" type="slidenum">
              <a:rPr lang="en-GB" smtClean="0"/>
              <a:t>2</a:t>
            </a:fld>
            <a:endParaRPr lang="en-GB"/>
          </a:p>
        </p:txBody>
      </p:sp>
    </p:spTree>
    <p:extLst>
      <p:ext uri="{BB962C8B-B14F-4D97-AF65-F5344CB8AC3E}">
        <p14:creationId xmlns:p14="http://schemas.microsoft.com/office/powerpoint/2010/main" val="20730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615345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07422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8582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D1D92A3-B819-4002-B8BC-D1921C01D640}"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785198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1D92A3-B819-4002-B8BC-D1921C01D640}" type="datetimeFigureOut">
              <a:rPr lang="en-GB" smtClean="0"/>
              <a:t>23/09/2024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776276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1D92A3-B819-4002-B8BC-D1921C01D640}"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159148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D1D92A3-B819-4002-B8BC-D1921C01D640}" type="datetimeFigureOut">
              <a:rPr lang="en-GB" smtClean="0"/>
              <a:t>23/09/2024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234083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D1D92A3-B819-4002-B8BC-D1921C01D640}" type="datetimeFigureOut">
              <a:rPr lang="en-GB" smtClean="0"/>
              <a:t>23/09/2024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1530316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1D92A3-B819-4002-B8BC-D1921C01D640}" type="datetimeFigureOut">
              <a:rPr lang="en-GB" smtClean="0"/>
              <a:t>23/09/2024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3773494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445392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D1D92A3-B819-4002-B8BC-D1921C01D640}" type="datetimeFigureOut">
              <a:rPr lang="en-GB" smtClean="0"/>
              <a:t>23/09/2024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5C2B26-CB57-4401-9CCB-27F1C2F8A2BA}" type="slidenum">
              <a:rPr lang="en-GB" smtClean="0"/>
              <a:t>‹#›</a:t>
            </a:fld>
            <a:endParaRPr lang="en-GB"/>
          </a:p>
        </p:txBody>
      </p:sp>
    </p:spTree>
    <p:extLst>
      <p:ext uri="{BB962C8B-B14F-4D97-AF65-F5344CB8AC3E}">
        <p14:creationId xmlns:p14="http://schemas.microsoft.com/office/powerpoint/2010/main" val="2846969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D1D92A3-B819-4002-B8BC-D1921C01D640}" type="datetimeFigureOut">
              <a:rPr lang="en-GB" smtClean="0"/>
              <a:t>23/09/2024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5C2B26-CB57-4401-9CCB-27F1C2F8A2BA}" type="slidenum">
              <a:rPr lang="en-GB" smtClean="0"/>
              <a:t>‹#›</a:t>
            </a:fld>
            <a:endParaRPr lang="en-GB"/>
          </a:p>
        </p:txBody>
      </p:sp>
    </p:spTree>
    <p:extLst>
      <p:ext uri="{BB962C8B-B14F-4D97-AF65-F5344CB8AC3E}">
        <p14:creationId xmlns:p14="http://schemas.microsoft.com/office/powerpoint/2010/main" val="10514944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2420888"/>
            <a:ext cx="8062664" cy="1470025"/>
          </a:xfrm>
        </p:spPr>
        <p:txBody>
          <a:bodyPr>
            <a:normAutofit fontScale="90000"/>
          </a:bodyPr>
          <a:lstStyle/>
          <a:p>
            <a:r>
              <a:rPr lang="en-GB" b="1" dirty="0">
                <a:solidFill>
                  <a:srgbClr val="0070C0"/>
                </a:solidFill>
                <a:latin typeface="Arial" panose="020B0604020202020204" pitchFamily="34" charset="0"/>
                <a:cs typeface="Arial" panose="020B0604020202020204" pitchFamily="34" charset="0"/>
              </a:rPr>
              <a:t>Group work</a:t>
            </a:r>
            <a:br>
              <a:rPr lang="en-GB" dirty="0"/>
            </a:br>
            <a:endParaRPr lang="en-GB" dirty="0"/>
          </a:p>
        </p:txBody>
      </p:sp>
      <p:sp>
        <p:nvSpPr>
          <p:cNvPr id="3" name="Subtitle 2"/>
          <p:cNvSpPr>
            <a:spLocks noGrp="1"/>
          </p:cNvSpPr>
          <p:nvPr>
            <p:ph type="subTitle" idx="1"/>
          </p:nvPr>
        </p:nvSpPr>
        <p:spPr>
          <a:xfrm>
            <a:off x="1380421" y="3356992"/>
            <a:ext cx="6400800" cy="1752600"/>
          </a:xfrm>
        </p:spPr>
        <p:txBody>
          <a:bodyPr vert="horz" lIns="91440" tIns="45720" rIns="91440" bIns="45720" rtlCol="0" anchor="t">
            <a:normAutofit/>
          </a:bodyPr>
          <a:lstStyle/>
          <a:p>
            <a:r>
              <a:rPr lang="en-GB" dirty="0">
                <a:solidFill>
                  <a:srgbClr val="0070C0"/>
                </a:solidFill>
                <a:latin typeface="Arial" panose="020B0604020202020204" pitchFamily="34" charset="0"/>
                <a:cs typeface="Arial" panose="020B0604020202020204" pitchFamily="34" charset="0"/>
              </a:rPr>
              <a:t>Case study</a:t>
            </a:r>
          </a:p>
          <a:p>
            <a:endParaRPr lang="en-GB" dirty="0">
              <a:solidFill>
                <a:srgbClr val="0070C0"/>
              </a:solidFill>
              <a:latin typeface="Arial" panose="020B0604020202020204" pitchFamily="34" charset="0"/>
              <a:cs typeface="Arial" panose="020B0604020202020204" pitchFamily="34" charset="0"/>
            </a:endParaRPr>
          </a:p>
        </p:txBody>
      </p:sp>
      <p:pic>
        <p:nvPicPr>
          <p:cNvPr id="8"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4023" y="5729312"/>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AutoShape 2" descr="Green Christmas Holly Leaves - Free Clip Art | Christmas clipart free,  Christmas clipart, Christmas images clip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descr="Green Christmas Holly Leaves - Free Clip Art | Christmas clipart free,  Christmas clipart, Christmas images clip 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6" descr="Green Christmas Holly Leaves - Free Clip Art | Christmas clipart free,  Christmas clipart, Christmas images clip 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AutoShape 2" descr="Prime Minister's Office, 10 Downing Street - GOV.UK"/>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AutoShape 4" descr="Prime Minister's Office, 10 Downing Street - GOV.UK"/>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AutoShape 2" descr="Devon residents urged, “Get Boosted Now” - Devon CCG"/>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4" name="Picture 13" descr="A4 BCHC NHS 2018"/>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82444" y="298180"/>
            <a:ext cx="3077191" cy="1114596"/>
          </a:xfrm>
          <a:prstGeom prst="rect">
            <a:avLst/>
          </a:prstGeom>
          <a:noFill/>
          <a:ln>
            <a:noFill/>
          </a:ln>
        </p:spPr>
      </p:pic>
      <p:pic>
        <p:nvPicPr>
          <p:cNvPr id="15" name="Picture 14">
            <a:extLst>
              <a:ext uri="{FF2B5EF4-FFF2-40B4-BE49-F238E27FC236}">
                <a16:creationId xmlns:a16="http://schemas.microsoft.com/office/drawing/2014/main" id="{EE8A276C-1B54-B37D-D2A0-58F5B5452177}"/>
              </a:ext>
            </a:extLst>
          </p:cNvPr>
          <p:cNvPicPr>
            <a:picLocks noChangeAspect="1"/>
          </p:cNvPicPr>
          <p:nvPr/>
        </p:nvPicPr>
        <p:blipFill>
          <a:blip r:embed="rId5"/>
          <a:stretch>
            <a:fillRect/>
          </a:stretch>
        </p:blipFill>
        <p:spPr>
          <a:xfrm>
            <a:off x="6706084" y="5445224"/>
            <a:ext cx="2233893" cy="1137922"/>
          </a:xfrm>
          <a:prstGeom prst="rect">
            <a:avLst/>
          </a:prstGeom>
        </p:spPr>
      </p:pic>
    </p:spTree>
    <p:extLst>
      <p:ext uri="{BB962C8B-B14F-4D97-AF65-F5344CB8AC3E}">
        <p14:creationId xmlns:p14="http://schemas.microsoft.com/office/powerpoint/2010/main" val="3193392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292" y="5729310"/>
            <a:ext cx="4439985" cy="1012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107504" y="116632"/>
            <a:ext cx="8523088" cy="712643"/>
          </a:xfrm>
        </p:spPr>
        <p:txBody>
          <a:bodyPr>
            <a:noAutofit/>
          </a:bodyPr>
          <a:lstStyle/>
          <a:p>
            <a:pPr algn="l"/>
            <a:r>
              <a:rPr lang="en-GB" sz="3200" b="1" dirty="0">
                <a:solidFill>
                  <a:srgbClr val="0070C0"/>
                </a:solidFill>
                <a:latin typeface="Arial" panose="020B0604020202020204" pitchFamily="34" charset="0"/>
                <a:cs typeface="Arial" panose="020B0604020202020204" pitchFamily="34" charset="0"/>
              </a:rPr>
              <a:t>Case study</a:t>
            </a:r>
          </a:p>
        </p:txBody>
      </p:sp>
      <p:sp>
        <p:nvSpPr>
          <p:cNvPr id="2" name="Slide Number Placeholder 1"/>
          <p:cNvSpPr>
            <a:spLocks noGrp="1"/>
          </p:cNvSpPr>
          <p:nvPr>
            <p:ph type="sldNum" sz="quarter" idx="12"/>
          </p:nvPr>
        </p:nvSpPr>
        <p:spPr/>
        <p:txBody>
          <a:bodyPr/>
          <a:lstStyle/>
          <a:p>
            <a:fld id="{B4E065AA-8417-42B6-93BE-0215F7A21DC9}" type="slidenum">
              <a:rPr lang="en-GB" smtClean="0"/>
              <a:t>2</a:t>
            </a:fld>
            <a:endParaRPr lang="en-GB" dirty="0"/>
          </a:p>
        </p:txBody>
      </p:sp>
      <p:sp>
        <p:nvSpPr>
          <p:cNvPr id="3" name="TextBox 2">
            <a:extLst>
              <a:ext uri="{FF2B5EF4-FFF2-40B4-BE49-F238E27FC236}">
                <a16:creationId xmlns:a16="http://schemas.microsoft.com/office/drawing/2014/main" id="{7F3B6029-5DB1-6D65-7908-A7DC7F55486F}"/>
              </a:ext>
            </a:extLst>
          </p:cNvPr>
          <p:cNvSpPr txBox="1"/>
          <p:nvPr/>
        </p:nvSpPr>
        <p:spPr>
          <a:xfrm>
            <a:off x="240686" y="947884"/>
            <a:ext cx="8523088" cy="4801314"/>
          </a:xfrm>
          <a:prstGeom prst="rect">
            <a:avLst/>
          </a:prstGeom>
          <a:noFill/>
        </p:spPr>
        <p:txBody>
          <a:bodyPr wrap="square" rtlCol="0">
            <a:spAutoFit/>
          </a:bodyPr>
          <a:lstStyle/>
          <a:p>
            <a:r>
              <a:rPr lang="en-GB" dirty="0"/>
              <a:t>Sally is a 58 year old female, lives alone in a ground floor flat. She is divorced but has a long term partner that she does not live with. She has 3 children aged 35, 32 and 28 and 3 young grandchildren. She works full time in a bank but is currently long term sick. </a:t>
            </a:r>
          </a:p>
          <a:p>
            <a:r>
              <a:rPr lang="en-GB" dirty="0"/>
              <a:t>9 months ago Sally went to GP with nausea, vomiting and difficulty in swallowing. Following a 2 week referral she had a number of tests and on biopsy was diagnosed with Stage 4 Oesophageal cancer. She was offered and accepted chemotherapy for symptom management and in a hope to extend her prognosis. She tolerated 4 cycles of chemotherapy before being admitted with sepsis. Chemotherapy has been stopped and Sally is for supportive care and symptom management. She has been referred to the DN service for palliative care and is green on the GSF.</a:t>
            </a:r>
          </a:p>
          <a:p>
            <a:endParaRPr lang="en-GB" dirty="0"/>
          </a:p>
          <a:p>
            <a:r>
              <a:rPr lang="en-GB" dirty="0"/>
              <a:t>In groups consider your priorities and what you may consider as part of your assessment.  </a:t>
            </a:r>
          </a:p>
          <a:p>
            <a:endParaRPr lang="en-GB" dirty="0"/>
          </a:p>
          <a:p>
            <a:endParaRPr lang="en-GB" dirty="0"/>
          </a:p>
          <a:p>
            <a:endParaRPr lang="en-GB" dirty="0"/>
          </a:p>
        </p:txBody>
      </p:sp>
    </p:spTree>
    <p:extLst>
      <p:ext uri="{BB962C8B-B14F-4D97-AF65-F5344CB8AC3E}">
        <p14:creationId xmlns:p14="http://schemas.microsoft.com/office/powerpoint/2010/main" val="41040439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61</TotalTime>
  <Words>218</Words>
  <Application>Microsoft Office PowerPoint</Application>
  <PresentationFormat>On-screen Show (4:3)</PresentationFormat>
  <Paragraphs>16</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Aptos</vt:lpstr>
      <vt:lpstr>Aptos Display</vt:lpstr>
      <vt:lpstr>Arial</vt:lpstr>
      <vt:lpstr>Office Theme</vt:lpstr>
      <vt:lpstr>Group work </vt:lpstr>
      <vt:lpstr>Case study</vt:lpstr>
    </vt:vector>
  </TitlesOfParts>
  <Company>BCHC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SHELTON, Richard (BIRMINGHAM COMMUNITY HEALTHCARE NHS FOUNDATION TRUST)</dc:creator>
  <cp:lastModifiedBy>KENNEDY, Lisa (BIRMINGHAM COMMUNITY HEALTHCARE NHS FOUNDATION TRUST)</cp:lastModifiedBy>
  <cp:revision>2</cp:revision>
  <cp:lastPrinted>2024-09-23T10:30:56Z</cp:lastPrinted>
  <dcterms:created xsi:type="dcterms:W3CDTF">2024-05-09T13:31:35Z</dcterms:created>
  <dcterms:modified xsi:type="dcterms:W3CDTF">2024-09-23T11:09:02Z</dcterms:modified>
</cp:coreProperties>
</file>