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</p:sldMasterIdLst>
  <p:notesMasterIdLst>
    <p:notesMasterId r:id="rId26"/>
  </p:notesMasterIdLst>
  <p:sldIdLst>
    <p:sldId id="311" r:id="rId3"/>
    <p:sldId id="316" r:id="rId4"/>
    <p:sldId id="322" r:id="rId5"/>
    <p:sldId id="511" r:id="rId6"/>
    <p:sldId id="512" r:id="rId7"/>
    <p:sldId id="329" r:id="rId8"/>
    <p:sldId id="317" r:id="rId9"/>
    <p:sldId id="330" r:id="rId10"/>
    <p:sldId id="318" r:id="rId11"/>
    <p:sldId id="320" r:id="rId12"/>
    <p:sldId id="331" r:id="rId13"/>
    <p:sldId id="312" r:id="rId14"/>
    <p:sldId id="327" r:id="rId15"/>
    <p:sldId id="328" r:id="rId16"/>
    <p:sldId id="314" r:id="rId17"/>
    <p:sldId id="319" r:id="rId18"/>
    <p:sldId id="332" r:id="rId19"/>
    <p:sldId id="513" r:id="rId20"/>
    <p:sldId id="326" r:id="rId21"/>
    <p:sldId id="293" r:id="rId22"/>
    <p:sldId id="265" r:id="rId23"/>
    <p:sldId id="510" r:id="rId24"/>
    <p:sldId id="509" r:id="rId2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76" autoAdjust="0"/>
    <p:restoredTop sz="83813" autoAdjust="0"/>
  </p:normalViewPr>
  <p:slideViewPr>
    <p:cSldViewPr>
      <p:cViewPr varScale="1">
        <p:scale>
          <a:sx n="63" d="100"/>
          <a:sy n="63" d="100"/>
        </p:scale>
        <p:origin x="154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C7060E-C051-426D-AB32-F93EA2AAEFD2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8E942-4E7B-4C02-BEA0-A94067FFED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960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18E942-4E7B-4C02-BEA0-A94067FFED4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685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18E942-4E7B-4C02-BEA0-A94067FFED4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1903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18E942-4E7B-4C02-BEA0-A94067FFED4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03224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18E942-4E7B-4C02-BEA0-A94067FFED43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32522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18E942-4E7B-4C02-BEA0-A94067FFED43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9393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18E942-4E7B-4C02-BEA0-A94067FFED43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5687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18E942-4E7B-4C02-BEA0-A94067FFED43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8938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18E942-4E7B-4C02-BEA0-A94067FFED43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3990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006745-E5D2-4B9A-B010-9AA02AD45E57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CE353FB-581B-4249-9141-01B189E7D1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266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85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08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746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77281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068960"/>
            <a:ext cx="8229600" cy="24768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6030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2769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bchnt.continencereferrals@nhs.net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Bladder and Bowel Bootcamp</a:t>
            </a:r>
            <a:br>
              <a:rPr lang="en-GB" alt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Clinical Skills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343000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BCHC Bladder and Bowel Service</a:t>
            </a:r>
          </a:p>
          <a:p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19th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February 2025</a:t>
            </a:r>
          </a:p>
        </p:txBody>
      </p:sp>
    </p:spTree>
    <p:extLst>
      <p:ext uri="{BB962C8B-B14F-4D97-AF65-F5344CB8AC3E}">
        <p14:creationId xmlns:p14="http://schemas.microsoft.com/office/powerpoint/2010/main" val="34266582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56AE3-D9A6-A8F8-32E7-3210CF534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Catheter Maintenance, Sheaths, ISC, Stoma 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4677A-14A6-51DC-7311-131C6E216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27784" y="4509120"/>
            <a:ext cx="3466728" cy="82068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Pam Bains -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BBraun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Bbraun Logo PNG Vector SVG, EPS, Ai ...">
            <a:extLst>
              <a:ext uri="{FF2B5EF4-FFF2-40B4-BE49-F238E27FC236}">
                <a16:creationId xmlns:a16="http://schemas.microsoft.com/office/drawing/2014/main" id="{CE6F1C8F-354B-5584-17BF-ED657665ED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634" y="2402484"/>
            <a:ext cx="7358732" cy="1316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5983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Lunch 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624" y="2492896"/>
            <a:ext cx="3672408" cy="2914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00199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593E6-9733-D28B-F16B-67929E38B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Bowel Management – Digital Rectal Examination (DRE)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587DE698-45DE-71B9-1EC7-C4807049C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856" y="2996952"/>
            <a:ext cx="8229600" cy="13247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600" dirty="0">
                <a:latin typeface="Arial" panose="020B0604020202020204" pitchFamily="34" charset="0"/>
                <a:cs typeface="Arial" panose="020B0604020202020204" pitchFamily="34" charset="0"/>
              </a:rPr>
              <a:t>Demonstration Video</a:t>
            </a:r>
          </a:p>
        </p:txBody>
      </p:sp>
    </p:spTree>
    <p:extLst>
      <p:ext uri="{BB962C8B-B14F-4D97-AF65-F5344CB8AC3E}">
        <p14:creationId xmlns:p14="http://schemas.microsoft.com/office/powerpoint/2010/main" val="2538319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593E6-9733-D28B-F16B-67929E38B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Bowel Management – Digital Removal of Faeces (DRF)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5A27790-CAE0-6629-DAA4-6C1ABA515D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600" y="2996952"/>
            <a:ext cx="8229600" cy="15407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600" dirty="0">
                <a:latin typeface="Arial" panose="020B0604020202020204" pitchFamily="34" charset="0"/>
                <a:cs typeface="Arial" panose="020B0604020202020204" pitchFamily="34" charset="0"/>
              </a:rPr>
              <a:t>Demonstration Video</a:t>
            </a:r>
          </a:p>
        </p:txBody>
      </p:sp>
    </p:spTree>
    <p:extLst>
      <p:ext uri="{BB962C8B-B14F-4D97-AF65-F5344CB8AC3E}">
        <p14:creationId xmlns:p14="http://schemas.microsoft.com/office/powerpoint/2010/main" val="23378306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593E6-9733-D28B-F16B-67929E38B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Bowel Management – Digital Rectal Stimulation (DRS)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3B02719-5E1C-FCAF-DD61-B877BF23E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856" y="2996952"/>
            <a:ext cx="8229600" cy="15407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600" dirty="0">
                <a:latin typeface="Arial" panose="020B0604020202020204" pitchFamily="34" charset="0"/>
                <a:cs typeface="Arial" panose="020B0604020202020204" pitchFamily="34" charset="0"/>
              </a:rPr>
              <a:t>Demonstration Video</a:t>
            </a:r>
          </a:p>
        </p:txBody>
      </p:sp>
    </p:spTree>
    <p:extLst>
      <p:ext uri="{BB962C8B-B14F-4D97-AF65-F5344CB8AC3E}">
        <p14:creationId xmlns:p14="http://schemas.microsoft.com/office/powerpoint/2010/main" val="29581370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0D12B-15AE-4A59-2B2A-4E10D3E62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Bowel Competencies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51739A-94AF-A43B-951A-90D3C8F62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368" y="2564904"/>
            <a:ext cx="8229600" cy="2404864"/>
          </a:xfrm>
        </p:spPr>
        <p:txBody>
          <a:bodyPr>
            <a:normAutofit fontScale="92500"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Please use every station to complete your bowel competencies. 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You will need to practice DRE, DRF and DRS</a:t>
            </a:r>
          </a:p>
        </p:txBody>
      </p:sp>
    </p:spTree>
    <p:extLst>
      <p:ext uri="{BB962C8B-B14F-4D97-AF65-F5344CB8AC3E}">
        <p14:creationId xmlns:p14="http://schemas.microsoft.com/office/powerpoint/2010/main" val="31816306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F7D42-69A7-D3A6-559D-6EE39E2DD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Bladder Scanning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B8C2131-EBB2-0833-BC7F-97BBED4F4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96" y="2743201"/>
            <a:ext cx="8229600" cy="1828800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Please attend the bladder scanning station to complete your bladder scanning competencies. 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96560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Break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212976"/>
            <a:ext cx="3240360" cy="230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67640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C4742-4EA0-B63D-5F52-E87C5570A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AF135-C4C0-3565-5AC2-D7F77B451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856" y="2118556"/>
            <a:ext cx="8229600" cy="2620888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Competency sign off documents</a:t>
            </a:r>
          </a:p>
          <a:p>
            <a:pPr>
              <a:lnSpc>
                <a:spcPct val="200000"/>
              </a:lnSpc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Abena Account set up </a:t>
            </a:r>
          </a:p>
        </p:txBody>
      </p:sp>
    </p:spTree>
    <p:extLst>
      <p:ext uri="{BB962C8B-B14F-4D97-AF65-F5344CB8AC3E}">
        <p14:creationId xmlns:p14="http://schemas.microsoft.com/office/powerpoint/2010/main" val="12140607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1C9FA-4B39-52C8-5A6A-B4675C17C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Additional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ECBDE-0BAC-4BFF-13A5-9FBD67F40F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This is your opportunity to complete any competencies that you have not completed throughout the day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opportunity for you to have an extra practice on the clinical models.</a:t>
            </a:r>
          </a:p>
        </p:txBody>
      </p:sp>
    </p:spTree>
    <p:extLst>
      <p:ext uri="{BB962C8B-B14F-4D97-AF65-F5344CB8AC3E}">
        <p14:creationId xmlns:p14="http://schemas.microsoft.com/office/powerpoint/2010/main" val="3068722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C86FD-CBCC-7F4E-F9C7-97219B375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Trans anal Irrigation and Sheaths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FB2D02-DA12-6E8E-72D7-E3153DABB1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9712" y="4149080"/>
            <a:ext cx="5798338" cy="9913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Kuljit Kaur – AQUAFLUSH</a:t>
            </a:r>
          </a:p>
          <a:p>
            <a:pPr marL="0" indent="0">
              <a:buNone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Zahid Ali – LIBRA SHEATHS</a:t>
            </a:r>
          </a:p>
        </p:txBody>
      </p:sp>
      <p:pic>
        <p:nvPicPr>
          <p:cNvPr id="2050" name="Picture 2" descr="Clinisupplies | Warehouse Team Leader">
            <a:extLst>
              <a:ext uri="{FF2B5EF4-FFF2-40B4-BE49-F238E27FC236}">
                <a16:creationId xmlns:a16="http://schemas.microsoft.com/office/drawing/2014/main" id="{654D7AAD-BEF9-A04B-654B-A3EB45A887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676" b="14754"/>
          <a:stretch/>
        </p:blipFill>
        <p:spPr bwMode="auto">
          <a:xfrm>
            <a:off x="1043608" y="1973242"/>
            <a:ext cx="6480720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60278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8A701-FDB1-4186-A39F-AB6BA8598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5F3A8EC-3433-4033-A625-A15EBDA69DE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5752" y="1988840"/>
            <a:ext cx="4362151" cy="4116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58564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Contact us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buNone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There are lots of useful resources on the Continence page on the intranet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Email: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bchnt.continencereferrals@nhs.net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Telephone:  0121 466 3700</a:t>
            </a:r>
          </a:p>
          <a:p>
            <a:pPr>
              <a:lnSpc>
                <a:spcPct val="150000"/>
              </a:lnSpc>
              <a:defRPr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Option 1 Pad orders 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(Monday – Friday 9.00 - 4.00)</a:t>
            </a:r>
          </a:p>
          <a:p>
            <a:pPr>
              <a:lnSpc>
                <a:spcPct val="150000"/>
              </a:lnSpc>
              <a:defRPr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Option 2 Appointments &amp; general enquires 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(Monday – Friday 9.00 - 4.00)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Option 3  Triage nurse 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(Monday – Friday 1.00 - 4.00)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222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588D7-1EB7-167B-FFBC-D0B803D1A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Evaluation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6E8AD95-D759-DF13-D69B-4AF75B02F3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04325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Thank you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7200" dirty="0">
                <a:latin typeface="Arial" panose="020B0604020202020204" pitchFamily="34" charset="0"/>
                <a:cs typeface="Arial" panose="020B0604020202020204" pitchFamily="34" charset="0"/>
              </a:rPr>
              <a:t>Thank you and safe journey home</a:t>
            </a:r>
          </a:p>
          <a:p>
            <a:pPr marL="0" indent="0" algn="ctr">
              <a:buNone/>
            </a:pPr>
            <a:endParaRPr lang="en-GB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861048"/>
            <a:ext cx="3744416" cy="2602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7616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D4F8C-C513-0C83-F3B9-152504EB2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Peristeen, Sheaths and ISC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01B69-614A-DE9E-1DAE-CFB186CB40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616" y="3851920"/>
            <a:ext cx="7344816" cy="15841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Tess Maresca – SHEATHS &amp; ISC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Caroline Cowburn - PERISTEEN</a:t>
            </a:r>
          </a:p>
        </p:txBody>
      </p:sp>
      <p:pic>
        <p:nvPicPr>
          <p:cNvPr id="4098" name="Picture 2" descr="Coloplast - History, Acquisitions, and ...">
            <a:extLst>
              <a:ext uri="{FF2B5EF4-FFF2-40B4-BE49-F238E27FC236}">
                <a16:creationId xmlns:a16="http://schemas.microsoft.com/office/drawing/2014/main" id="{AEC25AE2-B312-66E9-08C1-EE89BD3C0FD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959" b="14687"/>
          <a:stretch/>
        </p:blipFill>
        <p:spPr bwMode="auto">
          <a:xfrm>
            <a:off x="1475656" y="1640307"/>
            <a:ext cx="5400600" cy="2004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8929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5C12D-D8D5-508D-4D20-924284837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Tiemann Tip &amp; Indwelling Catheters</a:t>
            </a:r>
          </a:p>
        </p:txBody>
      </p:sp>
      <p:pic>
        <p:nvPicPr>
          <p:cNvPr id="1026" name="Picture 2" descr="Teleflex Reports Fourth Quarter ...">
            <a:extLst>
              <a:ext uri="{FF2B5EF4-FFF2-40B4-BE49-F238E27FC236}">
                <a16:creationId xmlns:a16="http://schemas.microsoft.com/office/drawing/2014/main" id="{AD422959-067D-0260-5F63-183F6E35E9C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628800"/>
            <a:ext cx="5681228" cy="2344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124F3D5-BFF6-1794-4402-CD05959CA666}"/>
              </a:ext>
            </a:extLst>
          </p:cNvPr>
          <p:cNvSpPr txBox="1"/>
          <p:nvPr/>
        </p:nvSpPr>
        <p:spPr>
          <a:xfrm>
            <a:off x="2120026" y="4437112"/>
            <a:ext cx="4536504" cy="536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Pally Pagliuca - RUSCH</a:t>
            </a:r>
          </a:p>
        </p:txBody>
      </p:sp>
    </p:spTree>
    <p:extLst>
      <p:ext uri="{BB962C8B-B14F-4D97-AF65-F5344CB8AC3E}">
        <p14:creationId xmlns:p14="http://schemas.microsoft.com/office/powerpoint/2010/main" val="4290670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D855C-6D41-540E-A9B9-348AFF3FD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Navina and ISC</a:t>
            </a:r>
          </a:p>
        </p:txBody>
      </p:sp>
      <p:pic>
        <p:nvPicPr>
          <p:cNvPr id="2050" name="Picture 2" descr="Astra Tech changes name to Wellspect">
            <a:extLst>
              <a:ext uri="{FF2B5EF4-FFF2-40B4-BE49-F238E27FC236}">
                <a16:creationId xmlns:a16="http://schemas.microsoft.com/office/drawing/2014/main" id="{B196B200-5459-24BA-E802-568123B390D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14" b="26658"/>
          <a:stretch/>
        </p:blipFill>
        <p:spPr bwMode="auto">
          <a:xfrm>
            <a:off x="1835696" y="1772816"/>
            <a:ext cx="5112568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D64D771-8B49-B253-A9DA-7C054486B0AF}"/>
              </a:ext>
            </a:extLst>
          </p:cNvPr>
          <p:cNvSpPr txBox="1"/>
          <p:nvPr/>
        </p:nvSpPr>
        <p:spPr>
          <a:xfrm>
            <a:off x="2284120" y="4437112"/>
            <a:ext cx="4680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Adel Fox – NAVINA &amp; ISC</a:t>
            </a:r>
          </a:p>
        </p:txBody>
      </p:sp>
    </p:spTree>
    <p:extLst>
      <p:ext uri="{BB962C8B-B14F-4D97-AF65-F5344CB8AC3E}">
        <p14:creationId xmlns:p14="http://schemas.microsoft.com/office/powerpoint/2010/main" val="1475476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Break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212976"/>
            <a:ext cx="3240360" cy="230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0545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9C1E9-3176-4454-A4C9-892E9DE5E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Female Urethral Catheterisation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9799A75-F7EA-7183-AD7E-4CEEDF471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2852936"/>
            <a:ext cx="8229600" cy="13967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600" dirty="0">
                <a:latin typeface="Arial" panose="020B0604020202020204" pitchFamily="34" charset="0"/>
                <a:cs typeface="Arial" panose="020B0604020202020204" pitchFamily="34" charset="0"/>
              </a:rPr>
              <a:t>Demonstration Video</a:t>
            </a:r>
          </a:p>
        </p:txBody>
      </p:sp>
    </p:spTree>
    <p:extLst>
      <p:ext uri="{BB962C8B-B14F-4D97-AF65-F5344CB8AC3E}">
        <p14:creationId xmlns:p14="http://schemas.microsoft.com/office/powerpoint/2010/main" val="2625709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9C1E9-3176-4454-A4C9-892E9DE5E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Male Urethral Catheterisation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9D878CF-CC88-9520-1EFD-44A4C45A4B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856" y="2852936"/>
            <a:ext cx="8229600" cy="13967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600" dirty="0">
                <a:latin typeface="Arial" panose="020B0604020202020204" pitchFamily="34" charset="0"/>
                <a:cs typeface="Arial" panose="020B0604020202020204" pitchFamily="34" charset="0"/>
              </a:rPr>
              <a:t>Demonstration Video</a:t>
            </a:r>
          </a:p>
        </p:txBody>
      </p:sp>
    </p:spTree>
    <p:extLst>
      <p:ext uri="{BB962C8B-B14F-4D97-AF65-F5344CB8AC3E}">
        <p14:creationId xmlns:p14="http://schemas.microsoft.com/office/powerpoint/2010/main" val="1966833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DCBAE-E946-46A8-EAC2-119119CA6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Catheter competencies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0926D-87EE-24D6-06C9-F87562D6FA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Please use every station to complete your Catheter competencies. 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You will need to practice Male and Female Urethral catheterisation and Suprapubic catheterisation.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3332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1832</TotalTime>
  <Words>312</Words>
  <Application>Microsoft Office PowerPoint</Application>
  <PresentationFormat>On-screen Show (4:3)</PresentationFormat>
  <Paragraphs>64</Paragraphs>
  <Slides>23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Office Theme</vt:lpstr>
      <vt:lpstr>Custom Design</vt:lpstr>
      <vt:lpstr>Bladder and Bowel Bootcamp Clinical Skills</vt:lpstr>
      <vt:lpstr>Trans anal Irrigation and Sheaths</vt:lpstr>
      <vt:lpstr>Peristeen, Sheaths and ISC</vt:lpstr>
      <vt:lpstr>Tiemann Tip &amp; Indwelling Catheters</vt:lpstr>
      <vt:lpstr>Navina and ISC</vt:lpstr>
      <vt:lpstr>Break</vt:lpstr>
      <vt:lpstr>Female Urethral Catheterisation </vt:lpstr>
      <vt:lpstr>Male Urethral Catheterisation </vt:lpstr>
      <vt:lpstr>Catheter competencies</vt:lpstr>
      <vt:lpstr>Catheter Maintenance, Sheaths, ISC, Stoma care</vt:lpstr>
      <vt:lpstr>Lunch </vt:lpstr>
      <vt:lpstr>Bowel Management – Digital Rectal Examination (DRE)</vt:lpstr>
      <vt:lpstr>Bowel Management – Digital Removal of Faeces (DRF)</vt:lpstr>
      <vt:lpstr>Bowel Management – Digital Rectal Stimulation (DRS)</vt:lpstr>
      <vt:lpstr>Bowel Competencies</vt:lpstr>
      <vt:lpstr>Bladder Scanning</vt:lpstr>
      <vt:lpstr>Break</vt:lpstr>
      <vt:lpstr>Summary</vt:lpstr>
      <vt:lpstr>Additional practice</vt:lpstr>
      <vt:lpstr>Questions</vt:lpstr>
      <vt:lpstr>Contact us</vt:lpstr>
      <vt:lpstr>Evaluation</vt:lpstr>
      <vt:lpstr>Thank you </vt:lpstr>
    </vt:vector>
  </TitlesOfParts>
  <Company>Birmingham Community Healthcare NHS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Pike Jason</dc:creator>
  <cp:lastModifiedBy>Guru Bhapinder</cp:lastModifiedBy>
  <cp:revision>78</cp:revision>
  <cp:lastPrinted>2023-03-20T10:54:49Z</cp:lastPrinted>
  <dcterms:created xsi:type="dcterms:W3CDTF">2018-11-07T11:33:08Z</dcterms:created>
  <dcterms:modified xsi:type="dcterms:W3CDTF">2025-01-24T14:08:57Z</dcterms:modified>
</cp:coreProperties>
</file>