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3099" r:id="rId2"/>
    <p:sldId id="3114" r:id="rId3"/>
    <p:sldId id="3100" r:id="rId4"/>
    <p:sldId id="547" r:id="rId5"/>
    <p:sldId id="3106" r:id="rId6"/>
    <p:sldId id="3112" r:id="rId7"/>
    <p:sldId id="3113" r:id="rId8"/>
    <p:sldId id="3102" r:id="rId9"/>
    <p:sldId id="3107" r:id="rId10"/>
    <p:sldId id="2362" r:id="rId11"/>
    <p:sldId id="3108" r:id="rId12"/>
    <p:sldId id="3109" r:id="rId13"/>
    <p:sldId id="311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96357" autoAdjust="0"/>
  </p:normalViewPr>
  <p:slideViewPr>
    <p:cSldViewPr snapToGrid="0">
      <p:cViewPr varScale="1">
        <p:scale>
          <a:sx n="55" d="100"/>
          <a:sy n="55" d="100"/>
        </p:scale>
        <p:origin x="1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9F9C9-5314-45E7-8EE0-DA9E34911DC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7D953-5A12-4C53-9F62-899D723F6CA4}">
      <dgm:prSet custT="1"/>
      <dgm:spPr/>
      <dgm:t>
        <a:bodyPr/>
        <a:lstStyle/>
        <a:p>
          <a:r>
            <a:rPr lang="en-GB" sz="1800" b="1" kern="12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rPr>
            <a:t>Community Nursing: </a:t>
          </a:r>
          <a:endParaRPr lang="en-US" sz="1800" b="1" kern="1200" dirty="0">
            <a:solidFill>
              <a:srgbClr val="0070C0"/>
            </a:solidFill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</dgm:t>
    </dgm:pt>
    <dgm:pt modelId="{BECDEEEE-5B40-4BFA-AD18-2B62486310C6}" type="parTrans" cxnId="{B8556E1B-B606-48C0-8961-512A658C8F3D}">
      <dgm:prSet/>
      <dgm:spPr/>
      <dgm:t>
        <a:bodyPr/>
        <a:lstStyle/>
        <a:p>
          <a:endParaRPr lang="en-US"/>
        </a:p>
      </dgm:t>
    </dgm:pt>
    <dgm:pt modelId="{C0FB3E64-86CF-4F9F-9893-19A8CCC74C8B}" type="sibTrans" cxnId="{B8556E1B-B606-48C0-8961-512A658C8F3D}">
      <dgm:prSet/>
      <dgm:spPr/>
      <dgm:t>
        <a:bodyPr/>
        <a:lstStyle/>
        <a:p>
          <a:endParaRPr lang="en-US"/>
        </a:p>
      </dgm:t>
    </dgm:pt>
    <dgm:pt modelId="{5A9C7730-40CE-4A30-B78C-75998F9D8B05}">
      <dgm:prSet/>
      <dgm:spPr/>
      <dgm:t>
        <a:bodyPr/>
        <a:lstStyle/>
        <a:p>
          <a:r>
            <a:rPr lang="en-GB" dirty="0"/>
            <a:t>27 Planned Nursing Teams across the City, divided into 5 localities</a:t>
          </a:r>
        </a:p>
        <a:p>
          <a:r>
            <a:rPr lang="en-GB" dirty="0"/>
            <a:t>4  Unplanned Nursing </a:t>
          </a:r>
          <a:r>
            <a:rPr lang="en-GB"/>
            <a:t>Team; Evening </a:t>
          </a:r>
          <a:r>
            <a:rPr lang="en-GB" dirty="0"/>
            <a:t>and </a:t>
          </a:r>
          <a:r>
            <a:rPr lang="en-GB"/>
            <a:t>Night services</a:t>
          </a:r>
          <a:endParaRPr lang="en-US" dirty="0"/>
        </a:p>
      </dgm:t>
    </dgm:pt>
    <dgm:pt modelId="{DD7F04A4-E4E3-4ACE-B6B8-0496F94395A3}" type="parTrans" cxnId="{92B994E4-7A7D-4F43-954D-6C416D1FC127}">
      <dgm:prSet/>
      <dgm:spPr/>
      <dgm:t>
        <a:bodyPr/>
        <a:lstStyle/>
        <a:p>
          <a:endParaRPr lang="en-US"/>
        </a:p>
      </dgm:t>
    </dgm:pt>
    <dgm:pt modelId="{819D6713-F664-48D1-AC46-14E2F8B76FD8}" type="sibTrans" cxnId="{92B994E4-7A7D-4F43-954D-6C416D1FC127}">
      <dgm:prSet/>
      <dgm:spPr/>
      <dgm:t>
        <a:bodyPr/>
        <a:lstStyle/>
        <a:p>
          <a:endParaRPr lang="en-US"/>
        </a:p>
      </dgm:t>
    </dgm:pt>
    <dgm:pt modelId="{CB7A30DF-75EF-4932-800A-2E0E56A026F7}">
      <dgm:prSet/>
      <dgm:spPr/>
      <dgm:t>
        <a:bodyPr/>
        <a:lstStyle/>
        <a:p>
          <a:r>
            <a:rPr lang="en-GB" dirty="0"/>
            <a:t>Registered Nurses, Nursing Associates, Assistant Practitioners, Healthcare Assistants, Administrators &amp; Community Nurse Drivers</a:t>
          </a:r>
          <a:endParaRPr lang="en-US" dirty="0"/>
        </a:p>
      </dgm:t>
    </dgm:pt>
    <dgm:pt modelId="{46985AE3-87DB-4A1E-BB9F-6882B8A8652C}" type="parTrans" cxnId="{5A656E0A-9036-4C46-9463-4483525FF9F2}">
      <dgm:prSet/>
      <dgm:spPr/>
      <dgm:t>
        <a:bodyPr/>
        <a:lstStyle/>
        <a:p>
          <a:endParaRPr lang="en-US"/>
        </a:p>
      </dgm:t>
    </dgm:pt>
    <dgm:pt modelId="{375DC231-54C4-424E-A135-BAF3199906FA}" type="sibTrans" cxnId="{5A656E0A-9036-4C46-9463-4483525FF9F2}">
      <dgm:prSet/>
      <dgm:spPr/>
      <dgm:t>
        <a:bodyPr/>
        <a:lstStyle/>
        <a:p>
          <a:endParaRPr lang="en-US"/>
        </a:p>
      </dgm:t>
    </dgm:pt>
    <dgm:pt modelId="{82B25290-B3E0-4DD7-BD53-5AE535536AF6}">
      <dgm:prSet/>
      <dgm:spPr/>
      <dgm:t>
        <a:bodyPr/>
        <a:lstStyle/>
        <a:p>
          <a:r>
            <a:rPr lang="en-GB"/>
            <a:t>Approximately 75,000 contacts per month</a:t>
          </a:r>
          <a:endParaRPr lang="en-US"/>
        </a:p>
      </dgm:t>
    </dgm:pt>
    <dgm:pt modelId="{6B779802-1B28-4CD8-8A40-955E227AC377}" type="parTrans" cxnId="{E9996F28-12C0-49AA-A5C5-8977B2552FF5}">
      <dgm:prSet/>
      <dgm:spPr/>
      <dgm:t>
        <a:bodyPr/>
        <a:lstStyle/>
        <a:p>
          <a:endParaRPr lang="en-US"/>
        </a:p>
      </dgm:t>
    </dgm:pt>
    <dgm:pt modelId="{C88DAA77-D019-486E-AE03-22C4BEB5542E}" type="sibTrans" cxnId="{E9996F28-12C0-49AA-A5C5-8977B2552FF5}">
      <dgm:prSet/>
      <dgm:spPr/>
      <dgm:t>
        <a:bodyPr/>
        <a:lstStyle/>
        <a:p>
          <a:endParaRPr lang="en-US"/>
        </a:p>
      </dgm:t>
    </dgm:pt>
    <dgm:pt modelId="{1935E3B5-6D99-4C0D-8594-45E0D45AA82E}">
      <dgm:prSet/>
      <dgm:spPr/>
      <dgm:t>
        <a:bodyPr/>
        <a:lstStyle/>
        <a:p>
          <a:r>
            <a:rPr lang="en-GB"/>
            <a:t>Service runs 24 hours a day 7 days week </a:t>
          </a:r>
          <a:endParaRPr lang="en-US"/>
        </a:p>
      </dgm:t>
    </dgm:pt>
    <dgm:pt modelId="{F56A6C59-6A6E-4AA8-8DC8-5E62FCF558E1}" type="parTrans" cxnId="{F5EA2CF7-59C8-4BFE-91DB-EF450BC54CF1}">
      <dgm:prSet/>
      <dgm:spPr/>
      <dgm:t>
        <a:bodyPr/>
        <a:lstStyle/>
        <a:p>
          <a:endParaRPr lang="en-US"/>
        </a:p>
      </dgm:t>
    </dgm:pt>
    <dgm:pt modelId="{2FD7893B-B519-41F7-A17D-1759799BF76A}" type="sibTrans" cxnId="{F5EA2CF7-59C8-4BFE-91DB-EF450BC54CF1}">
      <dgm:prSet/>
      <dgm:spPr/>
      <dgm:t>
        <a:bodyPr/>
        <a:lstStyle/>
        <a:p>
          <a:endParaRPr lang="en-US"/>
        </a:p>
      </dgm:t>
    </dgm:pt>
    <dgm:pt modelId="{FC9B2F81-21BF-4DEC-B66A-20DD6315B159}">
      <dgm:prSet/>
      <dgm:spPr/>
      <dgm:t>
        <a:bodyPr/>
        <a:lstStyle/>
        <a:p>
          <a:r>
            <a:rPr lang="en-GB" dirty="0"/>
            <a:t>Build relationships and treat people within their place of residence</a:t>
          </a:r>
          <a:endParaRPr lang="en-US" dirty="0"/>
        </a:p>
      </dgm:t>
    </dgm:pt>
    <dgm:pt modelId="{848A0E3D-474B-4427-B06B-1042EC59CF4F}" type="parTrans" cxnId="{13F56A85-6F51-48AB-8DD1-FC9EE8AFB8AD}">
      <dgm:prSet/>
      <dgm:spPr/>
      <dgm:t>
        <a:bodyPr/>
        <a:lstStyle/>
        <a:p>
          <a:endParaRPr lang="en-US"/>
        </a:p>
      </dgm:t>
    </dgm:pt>
    <dgm:pt modelId="{F2A76F37-EFDF-487B-8B9A-44C7F05E67E2}" type="sibTrans" cxnId="{13F56A85-6F51-48AB-8DD1-FC9EE8AFB8AD}">
      <dgm:prSet/>
      <dgm:spPr/>
      <dgm:t>
        <a:bodyPr/>
        <a:lstStyle/>
        <a:p>
          <a:endParaRPr lang="en-US"/>
        </a:p>
      </dgm:t>
    </dgm:pt>
    <dgm:pt modelId="{5C5FA62F-FEEB-4E6C-BB09-92291A040C24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Specialist Services: </a:t>
          </a:r>
          <a:endParaRPr lang="en-US" sz="1800" b="1" kern="1200" dirty="0">
            <a:solidFill>
              <a:srgbClr val="0070C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0B398DE-122E-4DE9-9F15-D4348A9DD005}" type="parTrans" cxnId="{39BDAB7B-9F44-4322-A107-B79DF44DE0AB}">
      <dgm:prSet/>
      <dgm:spPr/>
      <dgm:t>
        <a:bodyPr/>
        <a:lstStyle/>
        <a:p>
          <a:endParaRPr lang="en-US"/>
        </a:p>
      </dgm:t>
    </dgm:pt>
    <dgm:pt modelId="{59258CE3-463D-4F11-979C-9B6403AC3F09}" type="sibTrans" cxnId="{39BDAB7B-9F44-4322-A107-B79DF44DE0AB}">
      <dgm:prSet/>
      <dgm:spPr/>
      <dgm:t>
        <a:bodyPr/>
        <a:lstStyle/>
        <a:p>
          <a:endParaRPr lang="en-US"/>
        </a:p>
      </dgm:t>
    </dgm:pt>
    <dgm:pt modelId="{FDED0875-A9C5-4A5D-9CB7-0EEA728CB04B}">
      <dgm:prSet/>
      <dgm:spPr/>
      <dgm:t>
        <a:bodyPr/>
        <a:lstStyle/>
        <a:p>
          <a:r>
            <a:rPr lang="en-GB" b="0" i="0" baseline="0"/>
            <a:t>Registered Nurses, Assistant Practitioners, Healthcare Assistants,</a:t>
          </a:r>
          <a:r>
            <a:rPr lang="en-GB"/>
            <a:t> Physiotherapists, Occupational Therapists,</a:t>
          </a:r>
          <a:r>
            <a:rPr lang="en-GB" b="0" i="0" baseline="0"/>
            <a:t> Administrators &amp; Drivers</a:t>
          </a:r>
          <a:endParaRPr lang="en-US"/>
        </a:p>
      </dgm:t>
    </dgm:pt>
    <dgm:pt modelId="{C1B828C2-6588-42AF-AA66-E7FC10FA15FB}" type="parTrans" cxnId="{A5E8E9F8-64B6-4AA5-AA2E-028F529AC70F}">
      <dgm:prSet/>
      <dgm:spPr/>
      <dgm:t>
        <a:bodyPr/>
        <a:lstStyle/>
        <a:p>
          <a:endParaRPr lang="en-US"/>
        </a:p>
      </dgm:t>
    </dgm:pt>
    <dgm:pt modelId="{921E65BA-9E60-411B-993F-D36C330725BD}" type="sibTrans" cxnId="{A5E8E9F8-64B6-4AA5-AA2E-028F529AC70F}">
      <dgm:prSet/>
      <dgm:spPr/>
      <dgm:t>
        <a:bodyPr/>
        <a:lstStyle/>
        <a:p>
          <a:endParaRPr lang="en-US"/>
        </a:p>
      </dgm:t>
    </dgm:pt>
    <dgm:pt modelId="{554E4FB3-9B92-4732-952B-6BD01C87388A}">
      <dgm:prSet/>
      <dgm:spPr/>
      <dgm:t>
        <a:bodyPr/>
        <a:lstStyle/>
        <a:p>
          <a:r>
            <a:rPr lang="en-GB" b="0" i="0" baseline="0" dirty="0"/>
            <a:t>Specialist  Nursing &amp; Therapy Teams providing support and management </a:t>
          </a:r>
          <a:r>
            <a:rPr lang="en-GB" dirty="0"/>
            <a:t>of chronic health conditions</a:t>
          </a:r>
          <a:endParaRPr lang="en-US" dirty="0"/>
        </a:p>
      </dgm:t>
    </dgm:pt>
    <dgm:pt modelId="{AC16AB6A-8CC3-4426-A718-B96B09857A19}" type="parTrans" cxnId="{F782918D-7964-48B3-A5A8-201D06072C93}">
      <dgm:prSet/>
      <dgm:spPr/>
      <dgm:t>
        <a:bodyPr/>
        <a:lstStyle/>
        <a:p>
          <a:endParaRPr lang="en-US"/>
        </a:p>
      </dgm:t>
    </dgm:pt>
    <dgm:pt modelId="{528184D7-9DD4-4874-AA8C-2D1F69906198}" type="sibTrans" cxnId="{F782918D-7964-48B3-A5A8-201D06072C93}">
      <dgm:prSet/>
      <dgm:spPr/>
      <dgm:t>
        <a:bodyPr/>
        <a:lstStyle/>
        <a:p>
          <a:endParaRPr lang="en-US"/>
        </a:p>
      </dgm:t>
    </dgm:pt>
    <dgm:pt modelId="{EDFB542A-BA66-4C5D-A9BF-2E783C3678CA}">
      <dgm:prSet/>
      <dgm:spPr/>
      <dgm:t>
        <a:bodyPr/>
        <a:lstStyle/>
        <a:p>
          <a:r>
            <a:rPr lang="en-GB" b="0" i="0" baseline="0"/>
            <a:t>Continence, Parkinsons, Tissue Viability &amp; Lymphodema</a:t>
          </a:r>
          <a:endParaRPr lang="en-US"/>
        </a:p>
      </dgm:t>
    </dgm:pt>
    <dgm:pt modelId="{B02A0BE8-4278-4B7A-A5FF-C61622ED8E5D}" type="parTrans" cxnId="{29DE6D6B-E675-4A71-8F4D-93558EF64496}">
      <dgm:prSet/>
      <dgm:spPr/>
      <dgm:t>
        <a:bodyPr/>
        <a:lstStyle/>
        <a:p>
          <a:endParaRPr lang="en-US"/>
        </a:p>
      </dgm:t>
    </dgm:pt>
    <dgm:pt modelId="{1FEB2A0F-DB90-4DA8-B771-CACC9F0794FE}" type="sibTrans" cxnId="{29DE6D6B-E675-4A71-8F4D-93558EF64496}">
      <dgm:prSet/>
      <dgm:spPr/>
      <dgm:t>
        <a:bodyPr/>
        <a:lstStyle/>
        <a:p>
          <a:endParaRPr lang="en-US"/>
        </a:p>
      </dgm:t>
    </dgm:pt>
    <dgm:pt modelId="{D2F75D9A-9793-4A8A-9DFB-E009C46E1954}">
      <dgm:prSet/>
      <dgm:spPr/>
      <dgm:t>
        <a:bodyPr/>
        <a:lstStyle/>
        <a:p>
          <a:r>
            <a:rPr lang="en-GB"/>
            <a:t>Cardiac, Respiratory. Chronic Kidney Disease &amp; Diabetes</a:t>
          </a:r>
          <a:endParaRPr lang="en-US"/>
        </a:p>
      </dgm:t>
    </dgm:pt>
    <dgm:pt modelId="{DA61BB75-D61B-40EE-8610-AB4CED6ECE56}" type="parTrans" cxnId="{82E009E1-2AE0-43D3-B656-2665D11AFA99}">
      <dgm:prSet/>
      <dgm:spPr/>
      <dgm:t>
        <a:bodyPr/>
        <a:lstStyle/>
        <a:p>
          <a:endParaRPr lang="en-US"/>
        </a:p>
      </dgm:t>
    </dgm:pt>
    <dgm:pt modelId="{34FBACB5-EEC7-4362-82EF-BCCD4866FC82}" type="sibTrans" cxnId="{82E009E1-2AE0-43D3-B656-2665D11AFA99}">
      <dgm:prSet/>
      <dgm:spPr/>
      <dgm:t>
        <a:bodyPr/>
        <a:lstStyle/>
        <a:p>
          <a:endParaRPr lang="en-US"/>
        </a:p>
      </dgm:t>
    </dgm:pt>
    <dgm:pt modelId="{1AD5384F-574E-486E-B4DD-18D9581F02C7}">
      <dgm:prSet/>
      <dgm:spPr/>
      <dgm:t>
        <a:bodyPr/>
        <a:lstStyle/>
        <a:p>
          <a:r>
            <a:rPr lang="en-GB" b="0" i="0" baseline="0" dirty="0"/>
            <a:t>Treating people within their place of residence and within outpatient clinics across the city</a:t>
          </a:r>
          <a:endParaRPr lang="en-US" dirty="0"/>
        </a:p>
      </dgm:t>
    </dgm:pt>
    <dgm:pt modelId="{C15775DF-A47F-45BC-9A98-C2030B1AD7BC}" type="parTrans" cxnId="{4233A82D-B2B3-47C6-BE1D-81994C898B98}">
      <dgm:prSet/>
      <dgm:spPr/>
      <dgm:t>
        <a:bodyPr/>
        <a:lstStyle/>
        <a:p>
          <a:endParaRPr lang="en-US"/>
        </a:p>
      </dgm:t>
    </dgm:pt>
    <dgm:pt modelId="{D428CA46-E02B-4CF2-A3B9-0B5259E333E0}" type="sibTrans" cxnId="{4233A82D-B2B3-47C6-BE1D-81994C898B98}">
      <dgm:prSet/>
      <dgm:spPr/>
      <dgm:t>
        <a:bodyPr/>
        <a:lstStyle/>
        <a:p>
          <a:endParaRPr lang="en-US"/>
        </a:p>
      </dgm:t>
    </dgm:pt>
    <dgm:pt modelId="{8CE90A12-BC48-4C99-844B-DA4D7D522F99}" type="pres">
      <dgm:prSet presAssocID="{9A59F9C9-5314-45E7-8EE0-DA9E34911DC7}" presName="vert0" presStyleCnt="0">
        <dgm:presLayoutVars>
          <dgm:dir/>
          <dgm:animOne val="branch"/>
          <dgm:animLvl val="lvl"/>
        </dgm:presLayoutVars>
      </dgm:prSet>
      <dgm:spPr/>
    </dgm:pt>
    <dgm:pt modelId="{0E06F61D-8F5B-49BF-8AD8-D0D51EA51109}" type="pres">
      <dgm:prSet presAssocID="{DC47D953-5A12-4C53-9F62-899D723F6CA4}" presName="thickLine" presStyleLbl="alignNode1" presStyleIdx="0" presStyleCnt="2"/>
      <dgm:spPr/>
    </dgm:pt>
    <dgm:pt modelId="{7C93A655-883F-4573-B088-A308E8168308}" type="pres">
      <dgm:prSet presAssocID="{DC47D953-5A12-4C53-9F62-899D723F6CA4}" presName="horz1" presStyleCnt="0"/>
      <dgm:spPr/>
    </dgm:pt>
    <dgm:pt modelId="{E6D01E34-DC51-4CB0-88BD-22174D18B454}" type="pres">
      <dgm:prSet presAssocID="{DC47D953-5A12-4C53-9F62-899D723F6CA4}" presName="tx1" presStyleLbl="revTx" presStyleIdx="0" presStyleCnt="12"/>
      <dgm:spPr/>
    </dgm:pt>
    <dgm:pt modelId="{4F497522-3095-4BC9-96A3-CF3633DCC24D}" type="pres">
      <dgm:prSet presAssocID="{DC47D953-5A12-4C53-9F62-899D723F6CA4}" presName="vert1" presStyleCnt="0"/>
      <dgm:spPr/>
    </dgm:pt>
    <dgm:pt modelId="{1EA614F1-FC82-45BF-95B5-70E671FD4A38}" type="pres">
      <dgm:prSet presAssocID="{5A9C7730-40CE-4A30-B78C-75998F9D8B05}" presName="vertSpace2a" presStyleCnt="0"/>
      <dgm:spPr/>
    </dgm:pt>
    <dgm:pt modelId="{5659509F-7209-4F0C-AED7-FEFFEC3BFA55}" type="pres">
      <dgm:prSet presAssocID="{5A9C7730-40CE-4A30-B78C-75998F9D8B05}" presName="horz2" presStyleCnt="0"/>
      <dgm:spPr/>
    </dgm:pt>
    <dgm:pt modelId="{CCC7C58D-8115-4FAC-AC09-D55B68C7AB99}" type="pres">
      <dgm:prSet presAssocID="{5A9C7730-40CE-4A30-B78C-75998F9D8B05}" presName="horzSpace2" presStyleCnt="0"/>
      <dgm:spPr/>
    </dgm:pt>
    <dgm:pt modelId="{CF41BE27-130F-4339-B7A5-9424C06D85D6}" type="pres">
      <dgm:prSet presAssocID="{5A9C7730-40CE-4A30-B78C-75998F9D8B05}" presName="tx2" presStyleLbl="revTx" presStyleIdx="1" presStyleCnt="12"/>
      <dgm:spPr/>
    </dgm:pt>
    <dgm:pt modelId="{83AD2DDE-268C-4481-9155-F15A8F79E0AE}" type="pres">
      <dgm:prSet presAssocID="{5A9C7730-40CE-4A30-B78C-75998F9D8B05}" presName="vert2" presStyleCnt="0"/>
      <dgm:spPr/>
    </dgm:pt>
    <dgm:pt modelId="{F5D1099A-B92D-48B2-AEED-489712D8B53E}" type="pres">
      <dgm:prSet presAssocID="{5A9C7730-40CE-4A30-B78C-75998F9D8B05}" presName="thinLine2b" presStyleLbl="callout" presStyleIdx="0" presStyleCnt="10"/>
      <dgm:spPr/>
    </dgm:pt>
    <dgm:pt modelId="{2B31D586-5F62-4194-A7AA-F88A9C3DEE8F}" type="pres">
      <dgm:prSet presAssocID="{5A9C7730-40CE-4A30-B78C-75998F9D8B05}" presName="vertSpace2b" presStyleCnt="0"/>
      <dgm:spPr/>
    </dgm:pt>
    <dgm:pt modelId="{19E3FB39-2640-499A-AF46-0959C36799BB}" type="pres">
      <dgm:prSet presAssocID="{CB7A30DF-75EF-4932-800A-2E0E56A026F7}" presName="horz2" presStyleCnt="0"/>
      <dgm:spPr/>
    </dgm:pt>
    <dgm:pt modelId="{67D01D98-40BB-4AFF-BACB-DB98BA942566}" type="pres">
      <dgm:prSet presAssocID="{CB7A30DF-75EF-4932-800A-2E0E56A026F7}" presName="horzSpace2" presStyleCnt="0"/>
      <dgm:spPr/>
    </dgm:pt>
    <dgm:pt modelId="{5A5F429F-86D4-4CBA-9A90-52EA1F91F700}" type="pres">
      <dgm:prSet presAssocID="{CB7A30DF-75EF-4932-800A-2E0E56A026F7}" presName="tx2" presStyleLbl="revTx" presStyleIdx="2" presStyleCnt="12"/>
      <dgm:spPr/>
    </dgm:pt>
    <dgm:pt modelId="{B3C48023-B463-43AA-AE52-AC68267ABF71}" type="pres">
      <dgm:prSet presAssocID="{CB7A30DF-75EF-4932-800A-2E0E56A026F7}" presName="vert2" presStyleCnt="0"/>
      <dgm:spPr/>
    </dgm:pt>
    <dgm:pt modelId="{52C47DB6-1E01-49DE-878B-921EC26065C0}" type="pres">
      <dgm:prSet presAssocID="{CB7A30DF-75EF-4932-800A-2E0E56A026F7}" presName="thinLine2b" presStyleLbl="callout" presStyleIdx="1" presStyleCnt="10"/>
      <dgm:spPr/>
    </dgm:pt>
    <dgm:pt modelId="{4D5F9BE7-7757-411D-A213-E4B979C773BD}" type="pres">
      <dgm:prSet presAssocID="{CB7A30DF-75EF-4932-800A-2E0E56A026F7}" presName="vertSpace2b" presStyleCnt="0"/>
      <dgm:spPr/>
    </dgm:pt>
    <dgm:pt modelId="{EC4AFFDB-9B68-4D9C-8CF4-0528502F7397}" type="pres">
      <dgm:prSet presAssocID="{82B25290-B3E0-4DD7-BD53-5AE535536AF6}" presName="horz2" presStyleCnt="0"/>
      <dgm:spPr/>
    </dgm:pt>
    <dgm:pt modelId="{96661FE9-1235-46FC-A043-E1E8F62D4A73}" type="pres">
      <dgm:prSet presAssocID="{82B25290-B3E0-4DD7-BD53-5AE535536AF6}" presName="horzSpace2" presStyleCnt="0"/>
      <dgm:spPr/>
    </dgm:pt>
    <dgm:pt modelId="{AF08A576-59BD-45A1-BCAB-77A0C908EDBE}" type="pres">
      <dgm:prSet presAssocID="{82B25290-B3E0-4DD7-BD53-5AE535536AF6}" presName="tx2" presStyleLbl="revTx" presStyleIdx="3" presStyleCnt="12"/>
      <dgm:spPr/>
    </dgm:pt>
    <dgm:pt modelId="{FD2892F4-8D65-4D67-9E63-B6383D0A9C93}" type="pres">
      <dgm:prSet presAssocID="{82B25290-B3E0-4DD7-BD53-5AE535536AF6}" presName="vert2" presStyleCnt="0"/>
      <dgm:spPr/>
    </dgm:pt>
    <dgm:pt modelId="{4E82E1CB-C86D-4A04-ACE1-6AB6D97D2E8D}" type="pres">
      <dgm:prSet presAssocID="{82B25290-B3E0-4DD7-BD53-5AE535536AF6}" presName="thinLine2b" presStyleLbl="callout" presStyleIdx="2" presStyleCnt="10" custLinFactY="-316653" custLinFactNeighborX="0" custLinFactNeighborY="-400000"/>
      <dgm:spPr/>
    </dgm:pt>
    <dgm:pt modelId="{C7DCD37C-50AE-4A38-A178-E2CAC27710F7}" type="pres">
      <dgm:prSet presAssocID="{82B25290-B3E0-4DD7-BD53-5AE535536AF6}" presName="vertSpace2b" presStyleCnt="0"/>
      <dgm:spPr/>
    </dgm:pt>
    <dgm:pt modelId="{5FFC59B5-E0D3-416C-9B72-97A52DB65133}" type="pres">
      <dgm:prSet presAssocID="{1935E3B5-6D99-4C0D-8594-45E0D45AA82E}" presName="horz2" presStyleCnt="0"/>
      <dgm:spPr/>
    </dgm:pt>
    <dgm:pt modelId="{2B01D08C-591D-4226-92FB-B0ADAA0BDD06}" type="pres">
      <dgm:prSet presAssocID="{1935E3B5-6D99-4C0D-8594-45E0D45AA82E}" presName="horzSpace2" presStyleCnt="0"/>
      <dgm:spPr/>
    </dgm:pt>
    <dgm:pt modelId="{BB6E99B6-DEC4-458F-82FA-FDBD8A603492}" type="pres">
      <dgm:prSet presAssocID="{1935E3B5-6D99-4C0D-8594-45E0D45AA82E}" presName="tx2" presStyleLbl="revTx" presStyleIdx="4" presStyleCnt="12"/>
      <dgm:spPr/>
    </dgm:pt>
    <dgm:pt modelId="{99E40178-8341-4F52-80C3-BDB86F09D3EF}" type="pres">
      <dgm:prSet presAssocID="{1935E3B5-6D99-4C0D-8594-45E0D45AA82E}" presName="vert2" presStyleCnt="0"/>
      <dgm:spPr/>
    </dgm:pt>
    <dgm:pt modelId="{8CB9B366-FE13-40FB-95FC-CB2DCF0185B8}" type="pres">
      <dgm:prSet presAssocID="{1935E3B5-6D99-4C0D-8594-45E0D45AA82E}" presName="thinLine2b" presStyleLbl="callout" presStyleIdx="3" presStyleCnt="10" custLinFactY="-281665" custLinFactNeighborX="0" custLinFactNeighborY="-300000"/>
      <dgm:spPr/>
    </dgm:pt>
    <dgm:pt modelId="{F738BB65-F798-47EC-AF7F-5B9F8BE50DA5}" type="pres">
      <dgm:prSet presAssocID="{1935E3B5-6D99-4C0D-8594-45E0D45AA82E}" presName="vertSpace2b" presStyleCnt="0"/>
      <dgm:spPr/>
    </dgm:pt>
    <dgm:pt modelId="{C35EE3BF-9294-4471-9E63-FD332CD68C8C}" type="pres">
      <dgm:prSet presAssocID="{FC9B2F81-21BF-4DEC-B66A-20DD6315B159}" presName="horz2" presStyleCnt="0"/>
      <dgm:spPr/>
    </dgm:pt>
    <dgm:pt modelId="{8C857A6F-8C9D-4BB9-90CB-03EB23F13F19}" type="pres">
      <dgm:prSet presAssocID="{FC9B2F81-21BF-4DEC-B66A-20DD6315B159}" presName="horzSpace2" presStyleCnt="0"/>
      <dgm:spPr/>
    </dgm:pt>
    <dgm:pt modelId="{E2C028EC-2E65-4B05-A6C3-839BA5DAC49F}" type="pres">
      <dgm:prSet presAssocID="{FC9B2F81-21BF-4DEC-B66A-20DD6315B159}" presName="tx2" presStyleLbl="revTx" presStyleIdx="5" presStyleCnt="12"/>
      <dgm:spPr/>
    </dgm:pt>
    <dgm:pt modelId="{5E3058F1-3C16-452B-9485-2814E20D7DFE}" type="pres">
      <dgm:prSet presAssocID="{FC9B2F81-21BF-4DEC-B66A-20DD6315B159}" presName="vert2" presStyleCnt="0"/>
      <dgm:spPr/>
    </dgm:pt>
    <dgm:pt modelId="{C84327A4-C545-4A31-83A6-583E130D15EC}" type="pres">
      <dgm:prSet presAssocID="{FC9B2F81-21BF-4DEC-B66A-20DD6315B159}" presName="thinLine2b" presStyleLbl="callout" presStyleIdx="4" presStyleCnt="10"/>
      <dgm:spPr/>
    </dgm:pt>
    <dgm:pt modelId="{838D855E-3187-4B65-A3E7-70EEA77B9470}" type="pres">
      <dgm:prSet presAssocID="{FC9B2F81-21BF-4DEC-B66A-20DD6315B159}" presName="vertSpace2b" presStyleCnt="0"/>
      <dgm:spPr/>
    </dgm:pt>
    <dgm:pt modelId="{EF558B55-1B93-46F3-BED6-E3638BDAAEDA}" type="pres">
      <dgm:prSet presAssocID="{5C5FA62F-FEEB-4E6C-BB09-92291A040C24}" presName="thickLine" presStyleLbl="alignNode1" presStyleIdx="1" presStyleCnt="2" custLinFactNeighborY="-7725"/>
      <dgm:spPr/>
    </dgm:pt>
    <dgm:pt modelId="{09A0FFAF-0317-4557-A8F3-24AF11639AA0}" type="pres">
      <dgm:prSet presAssocID="{5C5FA62F-FEEB-4E6C-BB09-92291A040C24}" presName="horz1" presStyleCnt="0"/>
      <dgm:spPr/>
    </dgm:pt>
    <dgm:pt modelId="{F675C757-524F-48D3-BAAC-1FBAF2E85686}" type="pres">
      <dgm:prSet presAssocID="{5C5FA62F-FEEB-4E6C-BB09-92291A040C24}" presName="tx1" presStyleLbl="revTx" presStyleIdx="6" presStyleCnt="12"/>
      <dgm:spPr/>
    </dgm:pt>
    <dgm:pt modelId="{2D9104DD-E919-4712-AFC1-845A88C919E7}" type="pres">
      <dgm:prSet presAssocID="{5C5FA62F-FEEB-4E6C-BB09-92291A040C24}" presName="vert1" presStyleCnt="0"/>
      <dgm:spPr/>
    </dgm:pt>
    <dgm:pt modelId="{56916517-AEFF-4B64-A580-8C5067117B05}" type="pres">
      <dgm:prSet presAssocID="{FDED0875-A9C5-4A5D-9CB7-0EEA728CB04B}" presName="vertSpace2a" presStyleCnt="0"/>
      <dgm:spPr/>
    </dgm:pt>
    <dgm:pt modelId="{F5C290DD-D316-4013-B729-82781E902B0D}" type="pres">
      <dgm:prSet presAssocID="{FDED0875-A9C5-4A5D-9CB7-0EEA728CB04B}" presName="horz2" presStyleCnt="0"/>
      <dgm:spPr/>
    </dgm:pt>
    <dgm:pt modelId="{A0AB1756-5198-4CF5-BF6E-364A4168896E}" type="pres">
      <dgm:prSet presAssocID="{FDED0875-A9C5-4A5D-9CB7-0EEA728CB04B}" presName="horzSpace2" presStyleCnt="0"/>
      <dgm:spPr/>
    </dgm:pt>
    <dgm:pt modelId="{146680FF-5B13-420D-B6AC-CA8405B94109}" type="pres">
      <dgm:prSet presAssocID="{FDED0875-A9C5-4A5D-9CB7-0EEA728CB04B}" presName="tx2" presStyleLbl="revTx" presStyleIdx="7" presStyleCnt="12"/>
      <dgm:spPr/>
    </dgm:pt>
    <dgm:pt modelId="{911047BA-EEF6-4C12-A4C5-0888AE2EB793}" type="pres">
      <dgm:prSet presAssocID="{FDED0875-A9C5-4A5D-9CB7-0EEA728CB04B}" presName="vert2" presStyleCnt="0"/>
      <dgm:spPr/>
    </dgm:pt>
    <dgm:pt modelId="{B869445A-E48F-4680-809A-45D287DBB3E5}" type="pres">
      <dgm:prSet presAssocID="{FDED0875-A9C5-4A5D-9CB7-0EEA728CB04B}" presName="thinLine2b" presStyleLbl="callout" presStyleIdx="5" presStyleCnt="10"/>
      <dgm:spPr/>
    </dgm:pt>
    <dgm:pt modelId="{ED48FE18-2CEB-4E5F-8E40-012922EBAE7F}" type="pres">
      <dgm:prSet presAssocID="{FDED0875-A9C5-4A5D-9CB7-0EEA728CB04B}" presName="vertSpace2b" presStyleCnt="0"/>
      <dgm:spPr/>
    </dgm:pt>
    <dgm:pt modelId="{E1D10CC5-0EA9-451A-A390-7AF0A7E4CF51}" type="pres">
      <dgm:prSet presAssocID="{554E4FB3-9B92-4732-952B-6BD01C87388A}" presName="horz2" presStyleCnt="0"/>
      <dgm:spPr/>
    </dgm:pt>
    <dgm:pt modelId="{F661C3E2-C9CF-4CC9-A3AE-0954D7E61350}" type="pres">
      <dgm:prSet presAssocID="{554E4FB3-9B92-4732-952B-6BD01C87388A}" presName="horzSpace2" presStyleCnt="0"/>
      <dgm:spPr/>
    </dgm:pt>
    <dgm:pt modelId="{9DB0856D-B2CE-43AE-8129-3DA7186F797B}" type="pres">
      <dgm:prSet presAssocID="{554E4FB3-9B92-4732-952B-6BD01C87388A}" presName="tx2" presStyleLbl="revTx" presStyleIdx="8" presStyleCnt="12"/>
      <dgm:spPr/>
    </dgm:pt>
    <dgm:pt modelId="{EAC30C52-1461-4756-9F40-B37F60D8F28A}" type="pres">
      <dgm:prSet presAssocID="{554E4FB3-9B92-4732-952B-6BD01C87388A}" presName="vert2" presStyleCnt="0"/>
      <dgm:spPr/>
    </dgm:pt>
    <dgm:pt modelId="{9DE45A7F-0533-43B8-9F13-6555385ED8DE}" type="pres">
      <dgm:prSet presAssocID="{554E4FB3-9B92-4732-952B-6BD01C87388A}" presName="thinLine2b" presStyleLbl="callout" presStyleIdx="6" presStyleCnt="10"/>
      <dgm:spPr/>
    </dgm:pt>
    <dgm:pt modelId="{9F0E6F92-9EAB-4FFE-9BAD-B9ACBD3DBD38}" type="pres">
      <dgm:prSet presAssocID="{554E4FB3-9B92-4732-952B-6BD01C87388A}" presName="vertSpace2b" presStyleCnt="0"/>
      <dgm:spPr/>
    </dgm:pt>
    <dgm:pt modelId="{CDF05300-4A84-4FAC-9CE2-071D49061648}" type="pres">
      <dgm:prSet presAssocID="{EDFB542A-BA66-4C5D-A9BF-2E783C3678CA}" presName="horz2" presStyleCnt="0"/>
      <dgm:spPr/>
    </dgm:pt>
    <dgm:pt modelId="{D08C35F5-3895-4325-BF83-1B6B249253C6}" type="pres">
      <dgm:prSet presAssocID="{EDFB542A-BA66-4C5D-A9BF-2E783C3678CA}" presName="horzSpace2" presStyleCnt="0"/>
      <dgm:spPr/>
    </dgm:pt>
    <dgm:pt modelId="{7D656EAD-0A4B-4ED0-957E-576313EB871D}" type="pres">
      <dgm:prSet presAssocID="{EDFB542A-BA66-4C5D-A9BF-2E783C3678CA}" presName="tx2" presStyleLbl="revTx" presStyleIdx="9" presStyleCnt="12"/>
      <dgm:spPr/>
    </dgm:pt>
    <dgm:pt modelId="{D0D912F6-3A32-4901-9A2F-5AF3C434D04D}" type="pres">
      <dgm:prSet presAssocID="{EDFB542A-BA66-4C5D-A9BF-2E783C3678CA}" presName="vert2" presStyleCnt="0"/>
      <dgm:spPr/>
    </dgm:pt>
    <dgm:pt modelId="{6EA0BE37-1667-4163-B38D-870D28DA5A56}" type="pres">
      <dgm:prSet presAssocID="{EDFB542A-BA66-4C5D-A9BF-2E783C3678CA}" presName="thinLine2b" presStyleLbl="callout" presStyleIdx="7" presStyleCnt="10"/>
      <dgm:spPr/>
    </dgm:pt>
    <dgm:pt modelId="{FDB2377D-7AA6-46BB-9C46-BCE02AFFBE5E}" type="pres">
      <dgm:prSet presAssocID="{EDFB542A-BA66-4C5D-A9BF-2E783C3678CA}" presName="vertSpace2b" presStyleCnt="0"/>
      <dgm:spPr/>
    </dgm:pt>
    <dgm:pt modelId="{E29C685A-E52E-435D-9347-4785D65FB5E1}" type="pres">
      <dgm:prSet presAssocID="{D2F75D9A-9793-4A8A-9DFB-E009C46E1954}" presName="horz2" presStyleCnt="0"/>
      <dgm:spPr/>
    </dgm:pt>
    <dgm:pt modelId="{19718CE0-F704-4F4E-BB9E-8EF216212EE8}" type="pres">
      <dgm:prSet presAssocID="{D2F75D9A-9793-4A8A-9DFB-E009C46E1954}" presName="horzSpace2" presStyleCnt="0"/>
      <dgm:spPr/>
    </dgm:pt>
    <dgm:pt modelId="{51FBACB6-4E3E-40B4-B8BA-1EA1009F1B4C}" type="pres">
      <dgm:prSet presAssocID="{D2F75D9A-9793-4A8A-9DFB-E009C46E1954}" presName="tx2" presStyleLbl="revTx" presStyleIdx="10" presStyleCnt="12"/>
      <dgm:spPr/>
    </dgm:pt>
    <dgm:pt modelId="{9C221319-CA9C-4506-A36E-2ABD6E372ABD}" type="pres">
      <dgm:prSet presAssocID="{D2F75D9A-9793-4A8A-9DFB-E009C46E1954}" presName="vert2" presStyleCnt="0"/>
      <dgm:spPr/>
    </dgm:pt>
    <dgm:pt modelId="{38C4E019-869E-45BF-8118-876ABC36DA6A}" type="pres">
      <dgm:prSet presAssocID="{D2F75D9A-9793-4A8A-9DFB-E009C46E1954}" presName="thinLine2b" presStyleLbl="callout" presStyleIdx="8" presStyleCnt="10"/>
      <dgm:spPr/>
    </dgm:pt>
    <dgm:pt modelId="{3CE9E91E-658C-4E55-B22E-1CB4523C4DC2}" type="pres">
      <dgm:prSet presAssocID="{D2F75D9A-9793-4A8A-9DFB-E009C46E1954}" presName="vertSpace2b" presStyleCnt="0"/>
      <dgm:spPr/>
    </dgm:pt>
    <dgm:pt modelId="{BA1D54F6-C146-40B8-8891-E1F91E3F3580}" type="pres">
      <dgm:prSet presAssocID="{1AD5384F-574E-486E-B4DD-18D9581F02C7}" presName="horz2" presStyleCnt="0"/>
      <dgm:spPr/>
    </dgm:pt>
    <dgm:pt modelId="{CF294C26-8319-4D9A-8D7E-4F43227386A7}" type="pres">
      <dgm:prSet presAssocID="{1AD5384F-574E-486E-B4DD-18D9581F02C7}" presName="horzSpace2" presStyleCnt="0"/>
      <dgm:spPr/>
    </dgm:pt>
    <dgm:pt modelId="{417A06F3-291B-412D-9D7C-B214DF32D5AD}" type="pres">
      <dgm:prSet presAssocID="{1AD5384F-574E-486E-B4DD-18D9581F02C7}" presName="tx2" presStyleLbl="revTx" presStyleIdx="11" presStyleCnt="12"/>
      <dgm:spPr/>
    </dgm:pt>
    <dgm:pt modelId="{76420831-D191-4B5F-8742-41CEDED76D7C}" type="pres">
      <dgm:prSet presAssocID="{1AD5384F-574E-486E-B4DD-18D9581F02C7}" presName="vert2" presStyleCnt="0"/>
      <dgm:spPr/>
    </dgm:pt>
    <dgm:pt modelId="{D7E59CC8-4197-4D39-B300-94858DA0712D}" type="pres">
      <dgm:prSet presAssocID="{1AD5384F-574E-486E-B4DD-18D9581F02C7}" presName="thinLine2b" presStyleLbl="callout" presStyleIdx="9" presStyleCnt="10"/>
      <dgm:spPr/>
    </dgm:pt>
    <dgm:pt modelId="{E5627C37-0DA7-428F-8D98-6431DE14305D}" type="pres">
      <dgm:prSet presAssocID="{1AD5384F-574E-486E-B4DD-18D9581F02C7}" presName="vertSpace2b" presStyleCnt="0"/>
      <dgm:spPr/>
    </dgm:pt>
  </dgm:ptLst>
  <dgm:cxnLst>
    <dgm:cxn modelId="{0C934306-CB29-4D2B-93DA-24A0D57EE62E}" type="presOf" srcId="{DC47D953-5A12-4C53-9F62-899D723F6CA4}" destId="{E6D01E34-DC51-4CB0-88BD-22174D18B454}" srcOrd="0" destOrd="0" presId="urn:microsoft.com/office/officeart/2008/layout/LinedList"/>
    <dgm:cxn modelId="{5A656E0A-9036-4C46-9463-4483525FF9F2}" srcId="{DC47D953-5A12-4C53-9F62-899D723F6CA4}" destId="{CB7A30DF-75EF-4932-800A-2E0E56A026F7}" srcOrd="1" destOrd="0" parTransId="{46985AE3-87DB-4A1E-BB9F-6882B8A8652C}" sibTransId="{375DC231-54C4-424E-A135-BAF3199906FA}"/>
    <dgm:cxn modelId="{00F35D13-02EF-4889-8BA6-17BFD46825A1}" type="presOf" srcId="{82B25290-B3E0-4DD7-BD53-5AE535536AF6}" destId="{AF08A576-59BD-45A1-BCAB-77A0C908EDBE}" srcOrd="0" destOrd="0" presId="urn:microsoft.com/office/officeart/2008/layout/LinedList"/>
    <dgm:cxn modelId="{B8556E1B-B606-48C0-8961-512A658C8F3D}" srcId="{9A59F9C9-5314-45E7-8EE0-DA9E34911DC7}" destId="{DC47D953-5A12-4C53-9F62-899D723F6CA4}" srcOrd="0" destOrd="0" parTransId="{BECDEEEE-5B40-4BFA-AD18-2B62486310C6}" sibTransId="{C0FB3E64-86CF-4F9F-9893-19A8CCC74C8B}"/>
    <dgm:cxn modelId="{E9996F28-12C0-49AA-A5C5-8977B2552FF5}" srcId="{DC47D953-5A12-4C53-9F62-899D723F6CA4}" destId="{82B25290-B3E0-4DD7-BD53-5AE535536AF6}" srcOrd="2" destOrd="0" parTransId="{6B779802-1B28-4CD8-8A40-955E227AC377}" sibTransId="{C88DAA77-D019-486E-AE03-22C4BEB5542E}"/>
    <dgm:cxn modelId="{4233A82D-B2B3-47C6-BE1D-81994C898B98}" srcId="{5C5FA62F-FEEB-4E6C-BB09-92291A040C24}" destId="{1AD5384F-574E-486E-B4DD-18D9581F02C7}" srcOrd="4" destOrd="0" parTransId="{C15775DF-A47F-45BC-9A98-C2030B1AD7BC}" sibTransId="{D428CA46-E02B-4CF2-A3B9-0B5259E333E0}"/>
    <dgm:cxn modelId="{4C0DEB3F-1EA6-497E-A4E4-93037ED13B6F}" type="presOf" srcId="{5A9C7730-40CE-4A30-B78C-75998F9D8B05}" destId="{CF41BE27-130F-4339-B7A5-9424C06D85D6}" srcOrd="0" destOrd="0" presId="urn:microsoft.com/office/officeart/2008/layout/LinedList"/>
    <dgm:cxn modelId="{824C0345-3937-47B0-97AC-BDBD71ACC0F3}" type="presOf" srcId="{1935E3B5-6D99-4C0D-8594-45E0D45AA82E}" destId="{BB6E99B6-DEC4-458F-82FA-FDBD8A603492}" srcOrd="0" destOrd="0" presId="urn:microsoft.com/office/officeart/2008/layout/LinedList"/>
    <dgm:cxn modelId="{DEDF9E47-6DA4-47A5-8D63-E78799E2926F}" type="presOf" srcId="{FDED0875-A9C5-4A5D-9CB7-0EEA728CB04B}" destId="{146680FF-5B13-420D-B6AC-CA8405B94109}" srcOrd="0" destOrd="0" presId="urn:microsoft.com/office/officeart/2008/layout/LinedList"/>
    <dgm:cxn modelId="{29DE6D6B-E675-4A71-8F4D-93558EF64496}" srcId="{5C5FA62F-FEEB-4E6C-BB09-92291A040C24}" destId="{EDFB542A-BA66-4C5D-A9BF-2E783C3678CA}" srcOrd="2" destOrd="0" parTransId="{B02A0BE8-4278-4B7A-A5FF-C61622ED8E5D}" sibTransId="{1FEB2A0F-DB90-4DA8-B771-CACC9F0794FE}"/>
    <dgm:cxn modelId="{1D87866E-039B-48BA-8844-8D44EBC69528}" type="presOf" srcId="{FC9B2F81-21BF-4DEC-B66A-20DD6315B159}" destId="{E2C028EC-2E65-4B05-A6C3-839BA5DAC49F}" srcOrd="0" destOrd="0" presId="urn:microsoft.com/office/officeart/2008/layout/LinedList"/>
    <dgm:cxn modelId="{A2298778-321C-4FD6-839B-7EE3888F10CA}" type="presOf" srcId="{EDFB542A-BA66-4C5D-A9BF-2E783C3678CA}" destId="{7D656EAD-0A4B-4ED0-957E-576313EB871D}" srcOrd="0" destOrd="0" presId="urn:microsoft.com/office/officeart/2008/layout/LinedList"/>
    <dgm:cxn modelId="{39BDAB7B-9F44-4322-A107-B79DF44DE0AB}" srcId="{9A59F9C9-5314-45E7-8EE0-DA9E34911DC7}" destId="{5C5FA62F-FEEB-4E6C-BB09-92291A040C24}" srcOrd="1" destOrd="0" parTransId="{D0B398DE-122E-4DE9-9F15-D4348A9DD005}" sibTransId="{59258CE3-463D-4F11-979C-9B6403AC3F09}"/>
    <dgm:cxn modelId="{13F56A85-6F51-48AB-8DD1-FC9EE8AFB8AD}" srcId="{DC47D953-5A12-4C53-9F62-899D723F6CA4}" destId="{FC9B2F81-21BF-4DEC-B66A-20DD6315B159}" srcOrd="4" destOrd="0" parTransId="{848A0E3D-474B-4427-B06B-1042EC59CF4F}" sibTransId="{F2A76F37-EFDF-487B-8B9A-44C7F05E67E2}"/>
    <dgm:cxn modelId="{B0793689-1A09-42FF-918F-C6190949D578}" type="presOf" srcId="{D2F75D9A-9793-4A8A-9DFB-E009C46E1954}" destId="{51FBACB6-4E3E-40B4-B8BA-1EA1009F1B4C}" srcOrd="0" destOrd="0" presId="urn:microsoft.com/office/officeart/2008/layout/LinedList"/>
    <dgm:cxn modelId="{F782918D-7964-48B3-A5A8-201D06072C93}" srcId="{5C5FA62F-FEEB-4E6C-BB09-92291A040C24}" destId="{554E4FB3-9B92-4732-952B-6BD01C87388A}" srcOrd="1" destOrd="0" parTransId="{AC16AB6A-8CC3-4426-A718-B96B09857A19}" sibTransId="{528184D7-9DD4-4874-AA8C-2D1F69906198}"/>
    <dgm:cxn modelId="{3DEF5899-8007-4674-9E21-086709BBB0CB}" type="presOf" srcId="{1AD5384F-574E-486E-B4DD-18D9581F02C7}" destId="{417A06F3-291B-412D-9D7C-B214DF32D5AD}" srcOrd="0" destOrd="0" presId="urn:microsoft.com/office/officeart/2008/layout/LinedList"/>
    <dgm:cxn modelId="{DE176EDA-CB86-4ACE-822A-37B17C7154BE}" type="presOf" srcId="{CB7A30DF-75EF-4932-800A-2E0E56A026F7}" destId="{5A5F429F-86D4-4CBA-9A90-52EA1F91F700}" srcOrd="0" destOrd="0" presId="urn:microsoft.com/office/officeart/2008/layout/LinedList"/>
    <dgm:cxn modelId="{82E009E1-2AE0-43D3-B656-2665D11AFA99}" srcId="{5C5FA62F-FEEB-4E6C-BB09-92291A040C24}" destId="{D2F75D9A-9793-4A8A-9DFB-E009C46E1954}" srcOrd="3" destOrd="0" parTransId="{DA61BB75-D61B-40EE-8610-AB4CED6ECE56}" sibTransId="{34FBACB5-EEC7-4362-82EF-BCCD4866FC82}"/>
    <dgm:cxn modelId="{92B994E4-7A7D-4F43-954D-6C416D1FC127}" srcId="{DC47D953-5A12-4C53-9F62-899D723F6CA4}" destId="{5A9C7730-40CE-4A30-B78C-75998F9D8B05}" srcOrd="0" destOrd="0" parTransId="{DD7F04A4-E4E3-4ACE-B6B8-0496F94395A3}" sibTransId="{819D6713-F664-48D1-AC46-14E2F8B76FD8}"/>
    <dgm:cxn modelId="{A38031E5-BBF3-48F7-A353-8CE8899AE63D}" type="presOf" srcId="{9A59F9C9-5314-45E7-8EE0-DA9E34911DC7}" destId="{8CE90A12-BC48-4C99-844B-DA4D7D522F99}" srcOrd="0" destOrd="0" presId="urn:microsoft.com/office/officeart/2008/layout/LinedList"/>
    <dgm:cxn modelId="{89C59BEB-A4DF-4538-A9B9-8EE183C16AF5}" type="presOf" srcId="{554E4FB3-9B92-4732-952B-6BD01C87388A}" destId="{9DB0856D-B2CE-43AE-8129-3DA7186F797B}" srcOrd="0" destOrd="0" presId="urn:microsoft.com/office/officeart/2008/layout/LinedList"/>
    <dgm:cxn modelId="{80BC70F0-8BF7-48D3-969C-73E282B504BE}" type="presOf" srcId="{5C5FA62F-FEEB-4E6C-BB09-92291A040C24}" destId="{F675C757-524F-48D3-BAAC-1FBAF2E85686}" srcOrd="0" destOrd="0" presId="urn:microsoft.com/office/officeart/2008/layout/LinedList"/>
    <dgm:cxn modelId="{F5EA2CF7-59C8-4BFE-91DB-EF450BC54CF1}" srcId="{DC47D953-5A12-4C53-9F62-899D723F6CA4}" destId="{1935E3B5-6D99-4C0D-8594-45E0D45AA82E}" srcOrd="3" destOrd="0" parTransId="{F56A6C59-6A6E-4AA8-8DC8-5E62FCF558E1}" sibTransId="{2FD7893B-B519-41F7-A17D-1759799BF76A}"/>
    <dgm:cxn modelId="{A5E8E9F8-64B6-4AA5-AA2E-028F529AC70F}" srcId="{5C5FA62F-FEEB-4E6C-BB09-92291A040C24}" destId="{FDED0875-A9C5-4A5D-9CB7-0EEA728CB04B}" srcOrd="0" destOrd="0" parTransId="{C1B828C2-6588-42AF-AA66-E7FC10FA15FB}" sibTransId="{921E65BA-9E60-411B-993F-D36C330725BD}"/>
    <dgm:cxn modelId="{218C0557-BC0C-4A29-8A7B-A0466AA4491B}" type="presParOf" srcId="{8CE90A12-BC48-4C99-844B-DA4D7D522F99}" destId="{0E06F61D-8F5B-49BF-8AD8-D0D51EA51109}" srcOrd="0" destOrd="0" presId="urn:microsoft.com/office/officeart/2008/layout/LinedList"/>
    <dgm:cxn modelId="{68A7ACBE-E592-4FC0-813D-7E0C2B369C5F}" type="presParOf" srcId="{8CE90A12-BC48-4C99-844B-DA4D7D522F99}" destId="{7C93A655-883F-4573-B088-A308E8168308}" srcOrd="1" destOrd="0" presId="urn:microsoft.com/office/officeart/2008/layout/LinedList"/>
    <dgm:cxn modelId="{FBA36CAA-FC0E-4BDC-9AE4-5D40BC501414}" type="presParOf" srcId="{7C93A655-883F-4573-B088-A308E8168308}" destId="{E6D01E34-DC51-4CB0-88BD-22174D18B454}" srcOrd="0" destOrd="0" presId="urn:microsoft.com/office/officeart/2008/layout/LinedList"/>
    <dgm:cxn modelId="{420CE5A0-713D-4116-AE9C-0DCA0EFBB10D}" type="presParOf" srcId="{7C93A655-883F-4573-B088-A308E8168308}" destId="{4F497522-3095-4BC9-96A3-CF3633DCC24D}" srcOrd="1" destOrd="0" presId="urn:microsoft.com/office/officeart/2008/layout/LinedList"/>
    <dgm:cxn modelId="{E4C272CA-961A-43E8-8A56-FF8C45D0689C}" type="presParOf" srcId="{4F497522-3095-4BC9-96A3-CF3633DCC24D}" destId="{1EA614F1-FC82-45BF-95B5-70E671FD4A38}" srcOrd="0" destOrd="0" presId="urn:microsoft.com/office/officeart/2008/layout/LinedList"/>
    <dgm:cxn modelId="{87D9F4FC-BE45-4C2D-8632-182F70FB5234}" type="presParOf" srcId="{4F497522-3095-4BC9-96A3-CF3633DCC24D}" destId="{5659509F-7209-4F0C-AED7-FEFFEC3BFA55}" srcOrd="1" destOrd="0" presId="urn:microsoft.com/office/officeart/2008/layout/LinedList"/>
    <dgm:cxn modelId="{7619E8AA-F600-4C66-8192-7A9EE1C199BE}" type="presParOf" srcId="{5659509F-7209-4F0C-AED7-FEFFEC3BFA55}" destId="{CCC7C58D-8115-4FAC-AC09-D55B68C7AB99}" srcOrd="0" destOrd="0" presId="urn:microsoft.com/office/officeart/2008/layout/LinedList"/>
    <dgm:cxn modelId="{713642D6-FD5A-4E58-B706-F29613BEA97D}" type="presParOf" srcId="{5659509F-7209-4F0C-AED7-FEFFEC3BFA55}" destId="{CF41BE27-130F-4339-B7A5-9424C06D85D6}" srcOrd="1" destOrd="0" presId="urn:microsoft.com/office/officeart/2008/layout/LinedList"/>
    <dgm:cxn modelId="{961F4001-954D-40A1-9A86-10C283509D8B}" type="presParOf" srcId="{5659509F-7209-4F0C-AED7-FEFFEC3BFA55}" destId="{83AD2DDE-268C-4481-9155-F15A8F79E0AE}" srcOrd="2" destOrd="0" presId="urn:microsoft.com/office/officeart/2008/layout/LinedList"/>
    <dgm:cxn modelId="{EF1528D2-3681-4410-A475-804FAE616CC5}" type="presParOf" srcId="{4F497522-3095-4BC9-96A3-CF3633DCC24D}" destId="{F5D1099A-B92D-48B2-AEED-489712D8B53E}" srcOrd="2" destOrd="0" presId="urn:microsoft.com/office/officeart/2008/layout/LinedList"/>
    <dgm:cxn modelId="{ED168B69-8AF0-49ED-BBE6-F2DA7BB3F56C}" type="presParOf" srcId="{4F497522-3095-4BC9-96A3-CF3633DCC24D}" destId="{2B31D586-5F62-4194-A7AA-F88A9C3DEE8F}" srcOrd="3" destOrd="0" presId="urn:microsoft.com/office/officeart/2008/layout/LinedList"/>
    <dgm:cxn modelId="{92FABADA-B567-43A1-A0A6-4F62F7BAA1B9}" type="presParOf" srcId="{4F497522-3095-4BC9-96A3-CF3633DCC24D}" destId="{19E3FB39-2640-499A-AF46-0959C36799BB}" srcOrd="4" destOrd="0" presId="urn:microsoft.com/office/officeart/2008/layout/LinedList"/>
    <dgm:cxn modelId="{FED58206-8A07-45FA-B8B7-86A8871C80CD}" type="presParOf" srcId="{19E3FB39-2640-499A-AF46-0959C36799BB}" destId="{67D01D98-40BB-4AFF-BACB-DB98BA942566}" srcOrd="0" destOrd="0" presId="urn:microsoft.com/office/officeart/2008/layout/LinedList"/>
    <dgm:cxn modelId="{AFC4F9A6-B7D4-42E9-A632-85ECABAA822E}" type="presParOf" srcId="{19E3FB39-2640-499A-AF46-0959C36799BB}" destId="{5A5F429F-86D4-4CBA-9A90-52EA1F91F700}" srcOrd="1" destOrd="0" presId="urn:microsoft.com/office/officeart/2008/layout/LinedList"/>
    <dgm:cxn modelId="{C0D2567F-12E0-420A-95BA-1AE03FD0B7AF}" type="presParOf" srcId="{19E3FB39-2640-499A-AF46-0959C36799BB}" destId="{B3C48023-B463-43AA-AE52-AC68267ABF71}" srcOrd="2" destOrd="0" presId="urn:microsoft.com/office/officeart/2008/layout/LinedList"/>
    <dgm:cxn modelId="{9F66D8A2-19F8-4FE3-AA0F-7C96508BC099}" type="presParOf" srcId="{4F497522-3095-4BC9-96A3-CF3633DCC24D}" destId="{52C47DB6-1E01-49DE-878B-921EC26065C0}" srcOrd="5" destOrd="0" presId="urn:microsoft.com/office/officeart/2008/layout/LinedList"/>
    <dgm:cxn modelId="{BB9029E9-CF63-49CE-9015-99758BE3CC51}" type="presParOf" srcId="{4F497522-3095-4BC9-96A3-CF3633DCC24D}" destId="{4D5F9BE7-7757-411D-A213-E4B979C773BD}" srcOrd="6" destOrd="0" presId="urn:microsoft.com/office/officeart/2008/layout/LinedList"/>
    <dgm:cxn modelId="{58FC5619-48AE-40F5-BFB0-A5BE69AD19A3}" type="presParOf" srcId="{4F497522-3095-4BC9-96A3-CF3633DCC24D}" destId="{EC4AFFDB-9B68-4D9C-8CF4-0528502F7397}" srcOrd="7" destOrd="0" presId="urn:microsoft.com/office/officeart/2008/layout/LinedList"/>
    <dgm:cxn modelId="{40AD3A10-4818-439E-BF7C-B43E93B4B33C}" type="presParOf" srcId="{EC4AFFDB-9B68-4D9C-8CF4-0528502F7397}" destId="{96661FE9-1235-46FC-A043-E1E8F62D4A73}" srcOrd="0" destOrd="0" presId="urn:microsoft.com/office/officeart/2008/layout/LinedList"/>
    <dgm:cxn modelId="{D817095B-1B53-485B-B6CE-F28E4B2F96C6}" type="presParOf" srcId="{EC4AFFDB-9B68-4D9C-8CF4-0528502F7397}" destId="{AF08A576-59BD-45A1-BCAB-77A0C908EDBE}" srcOrd="1" destOrd="0" presId="urn:microsoft.com/office/officeart/2008/layout/LinedList"/>
    <dgm:cxn modelId="{FB1809B2-65ED-4FAF-983E-37ACC4796DC4}" type="presParOf" srcId="{EC4AFFDB-9B68-4D9C-8CF4-0528502F7397}" destId="{FD2892F4-8D65-4D67-9E63-B6383D0A9C93}" srcOrd="2" destOrd="0" presId="urn:microsoft.com/office/officeart/2008/layout/LinedList"/>
    <dgm:cxn modelId="{63AA2B0A-276D-4DF4-BE69-87DB466F4DD9}" type="presParOf" srcId="{4F497522-3095-4BC9-96A3-CF3633DCC24D}" destId="{4E82E1CB-C86D-4A04-ACE1-6AB6D97D2E8D}" srcOrd="8" destOrd="0" presId="urn:microsoft.com/office/officeart/2008/layout/LinedList"/>
    <dgm:cxn modelId="{54B64E81-652F-44F1-B23D-A249B892C5CB}" type="presParOf" srcId="{4F497522-3095-4BC9-96A3-CF3633DCC24D}" destId="{C7DCD37C-50AE-4A38-A178-E2CAC27710F7}" srcOrd="9" destOrd="0" presId="urn:microsoft.com/office/officeart/2008/layout/LinedList"/>
    <dgm:cxn modelId="{3CE8AC04-0D9F-4066-A380-EB7C870D5263}" type="presParOf" srcId="{4F497522-3095-4BC9-96A3-CF3633DCC24D}" destId="{5FFC59B5-E0D3-416C-9B72-97A52DB65133}" srcOrd="10" destOrd="0" presId="urn:microsoft.com/office/officeart/2008/layout/LinedList"/>
    <dgm:cxn modelId="{A718D6AE-94A4-49D2-8D53-990A9ADE6ECC}" type="presParOf" srcId="{5FFC59B5-E0D3-416C-9B72-97A52DB65133}" destId="{2B01D08C-591D-4226-92FB-B0ADAA0BDD06}" srcOrd="0" destOrd="0" presId="urn:microsoft.com/office/officeart/2008/layout/LinedList"/>
    <dgm:cxn modelId="{BCEC17F5-D192-40FF-9054-938396CB2318}" type="presParOf" srcId="{5FFC59B5-E0D3-416C-9B72-97A52DB65133}" destId="{BB6E99B6-DEC4-458F-82FA-FDBD8A603492}" srcOrd="1" destOrd="0" presId="urn:microsoft.com/office/officeart/2008/layout/LinedList"/>
    <dgm:cxn modelId="{0AB0A29D-9509-464E-8A53-6373A94FD4C5}" type="presParOf" srcId="{5FFC59B5-E0D3-416C-9B72-97A52DB65133}" destId="{99E40178-8341-4F52-80C3-BDB86F09D3EF}" srcOrd="2" destOrd="0" presId="urn:microsoft.com/office/officeart/2008/layout/LinedList"/>
    <dgm:cxn modelId="{9A55866A-FEC3-42B2-821D-7B55F7C38792}" type="presParOf" srcId="{4F497522-3095-4BC9-96A3-CF3633DCC24D}" destId="{8CB9B366-FE13-40FB-95FC-CB2DCF0185B8}" srcOrd="11" destOrd="0" presId="urn:microsoft.com/office/officeart/2008/layout/LinedList"/>
    <dgm:cxn modelId="{362A1F3F-391A-4911-83F8-4BE288E627E9}" type="presParOf" srcId="{4F497522-3095-4BC9-96A3-CF3633DCC24D}" destId="{F738BB65-F798-47EC-AF7F-5B9F8BE50DA5}" srcOrd="12" destOrd="0" presId="urn:microsoft.com/office/officeart/2008/layout/LinedList"/>
    <dgm:cxn modelId="{CB5788D9-6799-458F-8D11-1E7F65F81A7A}" type="presParOf" srcId="{4F497522-3095-4BC9-96A3-CF3633DCC24D}" destId="{C35EE3BF-9294-4471-9E63-FD332CD68C8C}" srcOrd="13" destOrd="0" presId="urn:microsoft.com/office/officeart/2008/layout/LinedList"/>
    <dgm:cxn modelId="{AD93F446-C034-48D5-8BC5-29F430EB4B49}" type="presParOf" srcId="{C35EE3BF-9294-4471-9E63-FD332CD68C8C}" destId="{8C857A6F-8C9D-4BB9-90CB-03EB23F13F19}" srcOrd="0" destOrd="0" presId="urn:microsoft.com/office/officeart/2008/layout/LinedList"/>
    <dgm:cxn modelId="{EAC2371A-400F-49DE-AE7B-7E2D9E951198}" type="presParOf" srcId="{C35EE3BF-9294-4471-9E63-FD332CD68C8C}" destId="{E2C028EC-2E65-4B05-A6C3-839BA5DAC49F}" srcOrd="1" destOrd="0" presId="urn:microsoft.com/office/officeart/2008/layout/LinedList"/>
    <dgm:cxn modelId="{19BE4354-2C0B-4270-9FBF-47B514BC9BD2}" type="presParOf" srcId="{C35EE3BF-9294-4471-9E63-FD332CD68C8C}" destId="{5E3058F1-3C16-452B-9485-2814E20D7DFE}" srcOrd="2" destOrd="0" presId="urn:microsoft.com/office/officeart/2008/layout/LinedList"/>
    <dgm:cxn modelId="{E22729CA-B562-41D7-8ED8-883D48806DEE}" type="presParOf" srcId="{4F497522-3095-4BC9-96A3-CF3633DCC24D}" destId="{C84327A4-C545-4A31-83A6-583E130D15EC}" srcOrd="14" destOrd="0" presId="urn:microsoft.com/office/officeart/2008/layout/LinedList"/>
    <dgm:cxn modelId="{CC375728-75D2-4FA9-B638-91C1A805E50B}" type="presParOf" srcId="{4F497522-3095-4BC9-96A3-CF3633DCC24D}" destId="{838D855E-3187-4B65-A3E7-70EEA77B9470}" srcOrd="15" destOrd="0" presId="urn:microsoft.com/office/officeart/2008/layout/LinedList"/>
    <dgm:cxn modelId="{98ECC28F-E846-41EC-BCDE-BB6353E80B81}" type="presParOf" srcId="{8CE90A12-BC48-4C99-844B-DA4D7D522F99}" destId="{EF558B55-1B93-46F3-BED6-E3638BDAAEDA}" srcOrd="2" destOrd="0" presId="urn:microsoft.com/office/officeart/2008/layout/LinedList"/>
    <dgm:cxn modelId="{F3FF2366-11B5-4263-8800-12D54CA7B016}" type="presParOf" srcId="{8CE90A12-BC48-4C99-844B-DA4D7D522F99}" destId="{09A0FFAF-0317-4557-A8F3-24AF11639AA0}" srcOrd="3" destOrd="0" presId="urn:microsoft.com/office/officeart/2008/layout/LinedList"/>
    <dgm:cxn modelId="{34E4C57D-E316-4044-9DC3-D7AF0B914952}" type="presParOf" srcId="{09A0FFAF-0317-4557-A8F3-24AF11639AA0}" destId="{F675C757-524F-48D3-BAAC-1FBAF2E85686}" srcOrd="0" destOrd="0" presId="urn:microsoft.com/office/officeart/2008/layout/LinedList"/>
    <dgm:cxn modelId="{5624CCA7-BC9A-4C8C-9455-1824E65A9011}" type="presParOf" srcId="{09A0FFAF-0317-4557-A8F3-24AF11639AA0}" destId="{2D9104DD-E919-4712-AFC1-845A88C919E7}" srcOrd="1" destOrd="0" presId="urn:microsoft.com/office/officeart/2008/layout/LinedList"/>
    <dgm:cxn modelId="{5D34FFD0-6D75-415D-8C63-DDFBE3F15E8E}" type="presParOf" srcId="{2D9104DD-E919-4712-AFC1-845A88C919E7}" destId="{56916517-AEFF-4B64-A580-8C5067117B05}" srcOrd="0" destOrd="0" presId="urn:microsoft.com/office/officeart/2008/layout/LinedList"/>
    <dgm:cxn modelId="{7774D396-08B5-4DAE-A356-068299AF74BD}" type="presParOf" srcId="{2D9104DD-E919-4712-AFC1-845A88C919E7}" destId="{F5C290DD-D316-4013-B729-82781E902B0D}" srcOrd="1" destOrd="0" presId="urn:microsoft.com/office/officeart/2008/layout/LinedList"/>
    <dgm:cxn modelId="{4DEFF8D7-808C-4E9C-8B44-7E1BE3AD158C}" type="presParOf" srcId="{F5C290DD-D316-4013-B729-82781E902B0D}" destId="{A0AB1756-5198-4CF5-BF6E-364A4168896E}" srcOrd="0" destOrd="0" presId="urn:microsoft.com/office/officeart/2008/layout/LinedList"/>
    <dgm:cxn modelId="{B7433B40-236A-40D7-A91E-4FD91282E50B}" type="presParOf" srcId="{F5C290DD-D316-4013-B729-82781E902B0D}" destId="{146680FF-5B13-420D-B6AC-CA8405B94109}" srcOrd="1" destOrd="0" presId="urn:microsoft.com/office/officeart/2008/layout/LinedList"/>
    <dgm:cxn modelId="{24D24192-4172-49B7-853C-06F4F17DBD9D}" type="presParOf" srcId="{F5C290DD-D316-4013-B729-82781E902B0D}" destId="{911047BA-EEF6-4C12-A4C5-0888AE2EB793}" srcOrd="2" destOrd="0" presId="urn:microsoft.com/office/officeart/2008/layout/LinedList"/>
    <dgm:cxn modelId="{F906AE75-CBC4-4472-A393-6C900D51170C}" type="presParOf" srcId="{2D9104DD-E919-4712-AFC1-845A88C919E7}" destId="{B869445A-E48F-4680-809A-45D287DBB3E5}" srcOrd="2" destOrd="0" presId="urn:microsoft.com/office/officeart/2008/layout/LinedList"/>
    <dgm:cxn modelId="{B0CF3F1C-7429-4C09-8FB6-2629B9D93A15}" type="presParOf" srcId="{2D9104DD-E919-4712-AFC1-845A88C919E7}" destId="{ED48FE18-2CEB-4E5F-8E40-012922EBAE7F}" srcOrd="3" destOrd="0" presId="urn:microsoft.com/office/officeart/2008/layout/LinedList"/>
    <dgm:cxn modelId="{A4ABE730-6BD6-4520-ABA6-167C2C5FC039}" type="presParOf" srcId="{2D9104DD-E919-4712-AFC1-845A88C919E7}" destId="{E1D10CC5-0EA9-451A-A390-7AF0A7E4CF51}" srcOrd="4" destOrd="0" presId="urn:microsoft.com/office/officeart/2008/layout/LinedList"/>
    <dgm:cxn modelId="{3E92800D-9F55-4588-8DAC-C6CD0933CEEB}" type="presParOf" srcId="{E1D10CC5-0EA9-451A-A390-7AF0A7E4CF51}" destId="{F661C3E2-C9CF-4CC9-A3AE-0954D7E61350}" srcOrd="0" destOrd="0" presId="urn:microsoft.com/office/officeart/2008/layout/LinedList"/>
    <dgm:cxn modelId="{32CB732F-B51C-4B03-8344-392E9F996DD3}" type="presParOf" srcId="{E1D10CC5-0EA9-451A-A390-7AF0A7E4CF51}" destId="{9DB0856D-B2CE-43AE-8129-3DA7186F797B}" srcOrd="1" destOrd="0" presId="urn:microsoft.com/office/officeart/2008/layout/LinedList"/>
    <dgm:cxn modelId="{A5B6EA74-2A68-4AD0-8728-6C0ECA0276C8}" type="presParOf" srcId="{E1D10CC5-0EA9-451A-A390-7AF0A7E4CF51}" destId="{EAC30C52-1461-4756-9F40-B37F60D8F28A}" srcOrd="2" destOrd="0" presId="urn:microsoft.com/office/officeart/2008/layout/LinedList"/>
    <dgm:cxn modelId="{275753B5-C306-43AC-8F17-EA67690572FB}" type="presParOf" srcId="{2D9104DD-E919-4712-AFC1-845A88C919E7}" destId="{9DE45A7F-0533-43B8-9F13-6555385ED8DE}" srcOrd="5" destOrd="0" presId="urn:microsoft.com/office/officeart/2008/layout/LinedList"/>
    <dgm:cxn modelId="{E25C5E26-7BDB-4460-B38B-B483CF88CD38}" type="presParOf" srcId="{2D9104DD-E919-4712-AFC1-845A88C919E7}" destId="{9F0E6F92-9EAB-4FFE-9BAD-B9ACBD3DBD38}" srcOrd="6" destOrd="0" presId="urn:microsoft.com/office/officeart/2008/layout/LinedList"/>
    <dgm:cxn modelId="{2CB92095-C27C-4ACB-BDBE-1E1E9147F7AC}" type="presParOf" srcId="{2D9104DD-E919-4712-AFC1-845A88C919E7}" destId="{CDF05300-4A84-4FAC-9CE2-071D49061648}" srcOrd="7" destOrd="0" presId="urn:microsoft.com/office/officeart/2008/layout/LinedList"/>
    <dgm:cxn modelId="{2545F0BE-6B9A-49FF-AF2C-27F0DE071BF6}" type="presParOf" srcId="{CDF05300-4A84-4FAC-9CE2-071D49061648}" destId="{D08C35F5-3895-4325-BF83-1B6B249253C6}" srcOrd="0" destOrd="0" presId="urn:microsoft.com/office/officeart/2008/layout/LinedList"/>
    <dgm:cxn modelId="{8B1CCDDF-E389-44A4-92C2-CFC942FFECCA}" type="presParOf" srcId="{CDF05300-4A84-4FAC-9CE2-071D49061648}" destId="{7D656EAD-0A4B-4ED0-957E-576313EB871D}" srcOrd="1" destOrd="0" presId="urn:microsoft.com/office/officeart/2008/layout/LinedList"/>
    <dgm:cxn modelId="{06FBB336-0D75-486E-8061-99627F449EAA}" type="presParOf" srcId="{CDF05300-4A84-4FAC-9CE2-071D49061648}" destId="{D0D912F6-3A32-4901-9A2F-5AF3C434D04D}" srcOrd="2" destOrd="0" presId="urn:microsoft.com/office/officeart/2008/layout/LinedList"/>
    <dgm:cxn modelId="{80B50280-EACA-4979-BAE4-5EBEDAA2C0A6}" type="presParOf" srcId="{2D9104DD-E919-4712-AFC1-845A88C919E7}" destId="{6EA0BE37-1667-4163-B38D-870D28DA5A56}" srcOrd="8" destOrd="0" presId="urn:microsoft.com/office/officeart/2008/layout/LinedList"/>
    <dgm:cxn modelId="{F29C586E-90AE-4E66-8183-C9CCB4C57AB8}" type="presParOf" srcId="{2D9104DD-E919-4712-AFC1-845A88C919E7}" destId="{FDB2377D-7AA6-46BB-9C46-BCE02AFFBE5E}" srcOrd="9" destOrd="0" presId="urn:microsoft.com/office/officeart/2008/layout/LinedList"/>
    <dgm:cxn modelId="{B9C87882-2885-4D58-9F20-04B903738D50}" type="presParOf" srcId="{2D9104DD-E919-4712-AFC1-845A88C919E7}" destId="{E29C685A-E52E-435D-9347-4785D65FB5E1}" srcOrd="10" destOrd="0" presId="urn:microsoft.com/office/officeart/2008/layout/LinedList"/>
    <dgm:cxn modelId="{C17EAFBE-7FB3-40F0-B2A5-5D70BB9E0148}" type="presParOf" srcId="{E29C685A-E52E-435D-9347-4785D65FB5E1}" destId="{19718CE0-F704-4F4E-BB9E-8EF216212EE8}" srcOrd="0" destOrd="0" presId="urn:microsoft.com/office/officeart/2008/layout/LinedList"/>
    <dgm:cxn modelId="{02036445-B881-4232-900C-BB2CE147AEA3}" type="presParOf" srcId="{E29C685A-E52E-435D-9347-4785D65FB5E1}" destId="{51FBACB6-4E3E-40B4-B8BA-1EA1009F1B4C}" srcOrd="1" destOrd="0" presId="urn:microsoft.com/office/officeart/2008/layout/LinedList"/>
    <dgm:cxn modelId="{2B78E343-C575-4100-BD4C-025608F2D878}" type="presParOf" srcId="{E29C685A-E52E-435D-9347-4785D65FB5E1}" destId="{9C221319-CA9C-4506-A36E-2ABD6E372ABD}" srcOrd="2" destOrd="0" presId="urn:microsoft.com/office/officeart/2008/layout/LinedList"/>
    <dgm:cxn modelId="{6336CB5D-0E13-46F7-AA49-7E1D5E04B25D}" type="presParOf" srcId="{2D9104DD-E919-4712-AFC1-845A88C919E7}" destId="{38C4E019-869E-45BF-8118-876ABC36DA6A}" srcOrd="11" destOrd="0" presId="urn:microsoft.com/office/officeart/2008/layout/LinedList"/>
    <dgm:cxn modelId="{6EAE2903-494D-494E-B2CB-F8B920C2BF66}" type="presParOf" srcId="{2D9104DD-E919-4712-AFC1-845A88C919E7}" destId="{3CE9E91E-658C-4E55-B22E-1CB4523C4DC2}" srcOrd="12" destOrd="0" presId="urn:microsoft.com/office/officeart/2008/layout/LinedList"/>
    <dgm:cxn modelId="{220022B7-7EEB-4211-AD0D-4670D46442C6}" type="presParOf" srcId="{2D9104DD-E919-4712-AFC1-845A88C919E7}" destId="{BA1D54F6-C146-40B8-8891-E1F91E3F3580}" srcOrd="13" destOrd="0" presId="urn:microsoft.com/office/officeart/2008/layout/LinedList"/>
    <dgm:cxn modelId="{AEFDC2C5-40DA-4DC7-960F-63D2EA320011}" type="presParOf" srcId="{BA1D54F6-C146-40B8-8891-E1F91E3F3580}" destId="{CF294C26-8319-4D9A-8D7E-4F43227386A7}" srcOrd="0" destOrd="0" presId="urn:microsoft.com/office/officeart/2008/layout/LinedList"/>
    <dgm:cxn modelId="{BE924F7A-4B7B-47EE-9982-D5478BAA5780}" type="presParOf" srcId="{BA1D54F6-C146-40B8-8891-E1F91E3F3580}" destId="{417A06F3-291B-412D-9D7C-B214DF32D5AD}" srcOrd="1" destOrd="0" presId="urn:microsoft.com/office/officeart/2008/layout/LinedList"/>
    <dgm:cxn modelId="{8450517F-F509-472A-8648-E41A309F0768}" type="presParOf" srcId="{BA1D54F6-C146-40B8-8891-E1F91E3F3580}" destId="{76420831-D191-4B5F-8742-41CEDED76D7C}" srcOrd="2" destOrd="0" presId="urn:microsoft.com/office/officeart/2008/layout/LinedList"/>
    <dgm:cxn modelId="{FCD4FA89-5612-4BB5-9EB2-252C2877F5FB}" type="presParOf" srcId="{2D9104DD-E919-4712-AFC1-845A88C919E7}" destId="{D7E59CC8-4197-4D39-B300-94858DA0712D}" srcOrd="14" destOrd="0" presId="urn:microsoft.com/office/officeart/2008/layout/LinedList"/>
    <dgm:cxn modelId="{2B64658E-7EC3-4E91-A414-8C075F2210CE}" type="presParOf" srcId="{2D9104DD-E919-4712-AFC1-845A88C919E7}" destId="{E5627C37-0DA7-428F-8D98-6431DE14305D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59F9C9-5314-45E7-8EE0-DA9E34911DC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7D953-5A12-4C53-9F62-899D723F6CA4}">
      <dgm:prSet custT="1"/>
      <dgm:spPr/>
      <dgm:t>
        <a:bodyPr/>
        <a:lstStyle/>
        <a:p>
          <a:r>
            <a:rPr lang="en-GB" sz="1800" b="1" kern="12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rPr>
            <a:t>Early Intervention Community Teams (EICT)</a:t>
          </a:r>
          <a:endParaRPr lang="en-US" sz="1800" b="1" kern="1200" dirty="0">
            <a:solidFill>
              <a:srgbClr val="0070C0"/>
            </a:solidFill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</dgm:t>
    </dgm:pt>
    <dgm:pt modelId="{BECDEEEE-5B40-4BFA-AD18-2B62486310C6}" type="parTrans" cxnId="{B8556E1B-B606-48C0-8961-512A658C8F3D}">
      <dgm:prSet/>
      <dgm:spPr/>
      <dgm:t>
        <a:bodyPr/>
        <a:lstStyle/>
        <a:p>
          <a:endParaRPr lang="en-US"/>
        </a:p>
      </dgm:t>
    </dgm:pt>
    <dgm:pt modelId="{C0FB3E64-86CF-4F9F-9893-19A8CCC74C8B}" type="sibTrans" cxnId="{B8556E1B-B606-48C0-8961-512A658C8F3D}">
      <dgm:prSet/>
      <dgm:spPr/>
      <dgm:t>
        <a:bodyPr/>
        <a:lstStyle/>
        <a:p>
          <a:endParaRPr lang="en-US"/>
        </a:p>
      </dgm:t>
    </dgm:pt>
    <dgm:pt modelId="{5A9C7730-40CE-4A30-B78C-75998F9D8B05}">
      <dgm:prSet/>
      <dgm:spPr/>
      <dgm:t>
        <a:bodyPr/>
        <a:lstStyle/>
        <a:p>
          <a:r>
            <a:rPr lang="en-US" dirty="0"/>
            <a:t>5 Localities</a:t>
          </a:r>
        </a:p>
      </dgm:t>
    </dgm:pt>
    <dgm:pt modelId="{DD7F04A4-E4E3-4ACE-B6B8-0496F94395A3}" type="parTrans" cxnId="{92B994E4-7A7D-4F43-954D-6C416D1FC127}">
      <dgm:prSet/>
      <dgm:spPr/>
      <dgm:t>
        <a:bodyPr/>
        <a:lstStyle/>
        <a:p>
          <a:endParaRPr lang="en-US"/>
        </a:p>
      </dgm:t>
    </dgm:pt>
    <dgm:pt modelId="{819D6713-F664-48D1-AC46-14E2F8B76FD8}" type="sibTrans" cxnId="{92B994E4-7A7D-4F43-954D-6C416D1FC127}">
      <dgm:prSet/>
      <dgm:spPr/>
      <dgm:t>
        <a:bodyPr/>
        <a:lstStyle/>
        <a:p>
          <a:endParaRPr lang="en-US"/>
        </a:p>
      </dgm:t>
    </dgm:pt>
    <dgm:pt modelId="{CB7A30DF-75EF-4932-800A-2E0E56A026F7}">
      <dgm:prSet/>
      <dgm:spPr/>
      <dgm:t>
        <a:bodyPr/>
        <a:lstStyle/>
        <a:p>
          <a:r>
            <a:rPr lang="en-GB" dirty="0"/>
            <a:t>Registered Nurses, Nursing Associates, Healthcare Assistants, Therapists, Care Assistants Administrators, Drivers &amp; Carers</a:t>
          </a:r>
          <a:endParaRPr lang="en-US" dirty="0"/>
        </a:p>
      </dgm:t>
    </dgm:pt>
    <dgm:pt modelId="{46985AE3-87DB-4A1E-BB9F-6882B8A8652C}" type="parTrans" cxnId="{5A656E0A-9036-4C46-9463-4483525FF9F2}">
      <dgm:prSet/>
      <dgm:spPr/>
      <dgm:t>
        <a:bodyPr/>
        <a:lstStyle/>
        <a:p>
          <a:endParaRPr lang="en-US"/>
        </a:p>
      </dgm:t>
    </dgm:pt>
    <dgm:pt modelId="{375DC231-54C4-424E-A135-BAF3199906FA}" type="sibTrans" cxnId="{5A656E0A-9036-4C46-9463-4483525FF9F2}">
      <dgm:prSet/>
      <dgm:spPr/>
      <dgm:t>
        <a:bodyPr/>
        <a:lstStyle/>
        <a:p>
          <a:endParaRPr lang="en-US"/>
        </a:p>
      </dgm:t>
    </dgm:pt>
    <dgm:pt modelId="{82B25290-B3E0-4DD7-BD53-5AE535536AF6}">
      <dgm:prSet/>
      <dgm:spPr/>
      <dgm:t>
        <a:bodyPr/>
        <a:lstStyle/>
        <a:p>
          <a:r>
            <a:rPr lang="en-US" dirty="0"/>
            <a:t>Step Up: Supporting People to remain at home with Enhanced Community Intervention</a:t>
          </a:r>
        </a:p>
      </dgm:t>
    </dgm:pt>
    <dgm:pt modelId="{6B779802-1B28-4CD8-8A40-955E227AC377}" type="parTrans" cxnId="{E9996F28-12C0-49AA-A5C5-8977B2552FF5}">
      <dgm:prSet/>
      <dgm:spPr/>
      <dgm:t>
        <a:bodyPr/>
        <a:lstStyle/>
        <a:p>
          <a:endParaRPr lang="en-US"/>
        </a:p>
      </dgm:t>
    </dgm:pt>
    <dgm:pt modelId="{C88DAA77-D019-486E-AE03-22C4BEB5542E}" type="sibTrans" cxnId="{E9996F28-12C0-49AA-A5C5-8977B2552FF5}">
      <dgm:prSet/>
      <dgm:spPr/>
      <dgm:t>
        <a:bodyPr/>
        <a:lstStyle/>
        <a:p>
          <a:endParaRPr lang="en-US"/>
        </a:p>
      </dgm:t>
    </dgm:pt>
    <dgm:pt modelId="{1935E3B5-6D99-4C0D-8594-45E0D45AA82E}">
      <dgm:prSet/>
      <dgm:spPr/>
      <dgm:t>
        <a:bodyPr/>
        <a:lstStyle/>
        <a:p>
          <a:r>
            <a:rPr lang="en-GB" dirty="0"/>
            <a:t>Step Down: </a:t>
          </a:r>
          <a:r>
            <a:rPr lang="en-US" dirty="0"/>
            <a:t>Supporting People out of Acute Hospital into the Community </a:t>
          </a:r>
        </a:p>
      </dgm:t>
    </dgm:pt>
    <dgm:pt modelId="{F56A6C59-6A6E-4AA8-8DC8-5E62FCF558E1}" type="parTrans" cxnId="{F5EA2CF7-59C8-4BFE-91DB-EF450BC54CF1}">
      <dgm:prSet/>
      <dgm:spPr/>
      <dgm:t>
        <a:bodyPr/>
        <a:lstStyle/>
        <a:p>
          <a:endParaRPr lang="en-US"/>
        </a:p>
      </dgm:t>
    </dgm:pt>
    <dgm:pt modelId="{2FD7893B-B519-41F7-A17D-1759799BF76A}" type="sibTrans" cxnId="{F5EA2CF7-59C8-4BFE-91DB-EF450BC54CF1}">
      <dgm:prSet/>
      <dgm:spPr/>
      <dgm:t>
        <a:bodyPr/>
        <a:lstStyle/>
        <a:p>
          <a:endParaRPr lang="en-US"/>
        </a:p>
      </dgm:t>
    </dgm:pt>
    <dgm:pt modelId="{FC9B2F81-21BF-4DEC-B66A-20DD6315B159}">
      <dgm:prSet/>
      <dgm:spPr/>
      <dgm:t>
        <a:bodyPr/>
        <a:lstStyle/>
        <a:p>
          <a:r>
            <a:rPr lang="en-GB" dirty="0"/>
            <a:t>Service runs 8:00-22:00 7 days a week</a:t>
          </a:r>
          <a:endParaRPr lang="en-US" dirty="0"/>
        </a:p>
      </dgm:t>
    </dgm:pt>
    <dgm:pt modelId="{848A0E3D-474B-4427-B06B-1042EC59CF4F}" type="parTrans" cxnId="{13F56A85-6F51-48AB-8DD1-FC9EE8AFB8AD}">
      <dgm:prSet/>
      <dgm:spPr/>
      <dgm:t>
        <a:bodyPr/>
        <a:lstStyle/>
        <a:p>
          <a:endParaRPr lang="en-US"/>
        </a:p>
      </dgm:t>
    </dgm:pt>
    <dgm:pt modelId="{F2A76F37-EFDF-487B-8B9A-44C7F05E67E2}" type="sibTrans" cxnId="{13F56A85-6F51-48AB-8DD1-FC9EE8AFB8AD}">
      <dgm:prSet/>
      <dgm:spPr/>
      <dgm:t>
        <a:bodyPr/>
        <a:lstStyle/>
        <a:p>
          <a:endParaRPr lang="en-US"/>
        </a:p>
      </dgm:t>
    </dgm:pt>
    <dgm:pt modelId="{5C5FA62F-FEEB-4E6C-BB09-92291A040C24}">
      <dgm:prSet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Therapy Hubs: </a:t>
          </a:r>
          <a:endParaRPr lang="en-US" sz="1800" b="1" kern="1200" dirty="0">
            <a:solidFill>
              <a:srgbClr val="0070C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0B398DE-122E-4DE9-9F15-D4348A9DD005}" type="parTrans" cxnId="{39BDAB7B-9F44-4322-A107-B79DF44DE0AB}">
      <dgm:prSet/>
      <dgm:spPr/>
      <dgm:t>
        <a:bodyPr/>
        <a:lstStyle/>
        <a:p>
          <a:endParaRPr lang="en-US"/>
        </a:p>
      </dgm:t>
    </dgm:pt>
    <dgm:pt modelId="{59258CE3-463D-4F11-979C-9B6403AC3F09}" type="sibTrans" cxnId="{39BDAB7B-9F44-4322-A107-B79DF44DE0AB}">
      <dgm:prSet/>
      <dgm:spPr/>
      <dgm:t>
        <a:bodyPr/>
        <a:lstStyle/>
        <a:p>
          <a:endParaRPr lang="en-US"/>
        </a:p>
      </dgm:t>
    </dgm:pt>
    <dgm:pt modelId="{FDED0875-A9C5-4A5D-9CB7-0EEA728CB04B}">
      <dgm:prSet/>
      <dgm:spPr/>
      <dgm:t>
        <a:bodyPr/>
        <a:lstStyle/>
        <a:p>
          <a:r>
            <a:rPr lang="en-GB" b="0" i="0" baseline="0" dirty="0"/>
            <a:t>4 Hubs Central &amp; West, East, North &amp; South Covering 5 Localities</a:t>
          </a:r>
          <a:endParaRPr lang="en-US" dirty="0"/>
        </a:p>
      </dgm:t>
    </dgm:pt>
    <dgm:pt modelId="{C1B828C2-6588-42AF-AA66-E7FC10FA15FB}" type="parTrans" cxnId="{A5E8E9F8-64B6-4AA5-AA2E-028F529AC70F}">
      <dgm:prSet/>
      <dgm:spPr/>
      <dgm:t>
        <a:bodyPr/>
        <a:lstStyle/>
        <a:p>
          <a:endParaRPr lang="en-US"/>
        </a:p>
      </dgm:t>
    </dgm:pt>
    <dgm:pt modelId="{921E65BA-9E60-411B-993F-D36C330725BD}" type="sibTrans" cxnId="{A5E8E9F8-64B6-4AA5-AA2E-028F529AC70F}">
      <dgm:prSet/>
      <dgm:spPr/>
      <dgm:t>
        <a:bodyPr/>
        <a:lstStyle/>
        <a:p>
          <a:endParaRPr lang="en-US"/>
        </a:p>
      </dgm:t>
    </dgm:pt>
    <dgm:pt modelId="{554E4FB3-9B92-4732-952B-6BD01C87388A}">
      <dgm:prSet/>
      <dgm:spPr/>
      <dgm:t>
        <a:bodyPr/>
        <a:lstStyle/>
        <a:p>
          <a:r>
            <a:rPr lang="en-GB" b="0" i="0" baseline="0" dirty="0"/>
            <a:t>Physiotherapists, Occupational Therapists, Rehabilitation Assistants &amp; Administrators </a:t>
          </a:r>
          <a:endParaRPr lang="en-US" dirty="0"/>
        </a:p>
      </dgm:t>
    </dgm:pt>
    <dgm:pt modelId="{AC16AB6A-8CC3-4426-A718-B96B09857A19}" type="parTrans" cxnId="{F782918D-7964-48B3-A5A8-201D06072C93}">
      <dgm:prSet/>
      <dgm:spPr/>
      <dgm:t>
        <a:bodyPr/>
        <a:lstStyle/>
        <a:p>
          <a:endParaRPr lang="en-US"/>
        </a:p>
      </dgm:t>
    </dgm:pt>
    <dgm:pt modelId="{528184D7-9DD4-4874-AA8C-2D1F69906198}" type="sibTrans" cxnId="{F782918D-7964-48B3-A5A8-201D06072C93}">
      <dgm:prSet/>
      <dgm:spPr/>
      <dgm:t>
        <a:bodyPr/>
        <a:lstStyle/>
        <a:p>
          <a:endParaRPr lang="en-US"/>
        </a:p>
      </dgm:t>
    </dgm:pt>
    <dgm:pt modelId="{EDFB542A-BA66-4C5D-A9BF-2E783C3678CA}">
      <dgm:prSet/>
      <dgm:spPr/>
      <dgm:t>
        <a:bodyPr/>
        <a:lstStyle/>
        <a:p>
          <a:r>
            <a:rPr lang="en-GB" b="0" i="0" baseline="0" dirty="0"/>
            <a:t>Longer Term Rehabilitation following on from EICT</a:t>
          </a:r>
          <a:endParaRPr lang="en-US" dirty="0"/>
        </a:p>
      </dgm:t>
    </dgm:pt>
    <dgm:pt modelId="{B02A0BE8-4278-4B7A-A5FF-C61622ED8E5D}" type="parTrans" cxnId="{29DE6D6B-E675-4A71-8F4D-93558EF64496}">
      <dgm:prSet/>
      <dgm:spPr/>
      <dgm:t>
        <a:bodyPr/>
        <a:lstStyle/>
        <a:p>
          <a:endParaRPr lang="en-US"/>
        </a:p>
      </dgm:t>
    </dgm:pt>
    <dgm:pt modelId="{1FEB2A0F-DB90-4DA8-B771-CACC9F0794FE}" type="sibTrans" cxnId="{29DE6D6B-E675-4A71-8F4D-93558EF64496}">
      <dgm:prSet/>
      <dgm:spPr/>
      <dgm:t>
        <a:bodyPr/>
        <a:lstStyle/>
        <a:p>
          <a:endParaRPr lang="en-US"/>
        </a:p>
      </dgm:t>
    </dgm:pt>
    <dgm:pt modelId="{D2F75D9A-9793-4A8A-9DFB-E009C46E1954}">
      <dgm:prSet/>
      <dgm:spPr/>
      <dgm:t>
        <a:bodyPr/>
        <a:lstStyle/>
        <a:p>
          <a:r>
            <a:rPr lang="en-GB" dirty="0"/>
            <a:t>Specialist Falls Therapy &amp; Nursing Team, Specialist Neurotherapy Team</a:t>
          </a:r>
          <a:endParaRPr lang="en-US" dirty="0"/>
        </a:p>
      </dgm:t>
    </dgm:pt>
    <dgm:pt modelId="{DA61BB75-D61B-40EE-8610-AB4CED6ECE56}" type="parTrans" cxnId="{82E009E1-2AE0-43D3-B656-2665D11AFA99}">
      <dgm:prSet/>
      <dgm:spPr/>
      <dgm:t>
        <a:bodyPr/>
        <a:lstStyle/>
        <a:p>
          <a:endParaRPr lang="en-US"/>
        </a:p>
      </dgm:t>
    </dgm:pt>
    <dgm:pt modelId="{34FBACB5-EEC7-4362-82EF-BCCD4866FC82}" type="sibTrans" cxnId="{82E009E1-2AE0-43D3-B656-2665D11AFA99}">
      <dgm:prSet/>
      <dgm:spPr/>
      <dgm:t>
        <a:bodyPr/>
        <a:lstStyle/>
        <a:p>
          <a:endParaRPr lang="en-US"/>
        </a:p>
      </dgm:t>
    </dgm:pt>
    <dgm:pt modelId="{1AD5384F-574E-486E-B4DD-18D9581F02C7}">
      <dgm:prSet/>
      <dgm:spPr/>
      <dgm:t>
        <a:bodyPr/>
        <a:lstStyle/>
        <a:p>
          <a:r>
            <a:rPr lang="en-GB" b="0" i="0" baseline="0" dirty="0"/>
            <a:t>Treating people within their place of residence and within outpatient settings across the city</a:t>
          </a:r>
          <a:endParaRPr lang="en-US" dirty="0"/>
        </a:p>
      </dgm:t>
    </dgm:pt>
    <dgm:pt modelId="{C15775DF-A47F-45BC-9A98-C2030B1AD7BC}" type="parTrans" cxnId="{4233A82D-B2B3-47C6-BE1D-81994C898B98}">
      <dgm:prSet/>
      <dgm:spPr/>
      <dgm:t>
        <a:bodyPr/>
        <a:lstStyle/>
        <a:p>
          <a:endParaRPr lang="en-US"/>
        </a:p>
      </dgm:t>
    </dgm:pt>
    <dgm:pt modelId="{D428CA46-E02B-4CF2-A3B9-0B5259E333E0}" type="sibTrans" cxnId="{4233A82D-B2B3-47C6-BE1D-81994C898B98}">
      <dgm:prSet/>
      <dgm:spPr/>
      <dgm:t>
        <a:bodyPr/>
        <a:lstStyle/>
        <a:p>
          <a:endParaRPr lang="en-US"/>
        </a:p>
      </dgm:t>
    </dgm:pt>
    <dgm:pt modelId="{8CE90A12-BC48-4C99-844B-DA4D7D522F99}" type="pres">
      <dgm:prSet presAssocID="{9A59F9C9-5314-45E7-8EE0-DA9E34911DC7}" presName="vert0" presStyleCnt="0">
        <dgm:presLayoutVars>
          <dgm:dir/>
          <dgm:animOne val="branch"/>
          <dgm:animLvl val="lvl"/>
        </dgm:presLayoutVars>
      </dgm:prSet>
      <dgm:spPr/>
    </dgm:pt>
    <dgm:pt modelId="{0E06F61D-8F5B-49BF-8AD8-D0D51EA51109}" type="pres">
      <dgm:prSet presAssocID="{DC47D953-5A12-4C53-9F62-899D723F6CA4}" presName="thickLine" presStyleLbl="alignNode1" presStyleIdx="0" presStyleCnt="2"/>
      <dgm:spPr/>
    </dgm:pt>
    <dgm:pt modelId="{7C93A655-883F-4573-B088-A308E8168308}" type="pres">
      <dgm:prSet presAssocID="{DC47D953-5A12-4C53-9F62-899D723F6CA4}" presName="horz1" presStyleCnt="0"/>
      <dgm:spPr/>
    </dgm:pt>
    <dgm:pt modelId="{E6D01E34-DC51-4CB0-88BD-22174D18B454}" type="pres">
      <dgm:prSet presAssocID="{DC47D953-5A12-4C53-9F62-899D723F6CA4}" presName="tx1" presStyleLbl="revTx" presStyleIdx="0" presStyleCnt="12"/>
      <dgm:spPr/>
    </dgm:pt>
    <dgm:pt modelId="{4F497522-3095-4BC9-96A3-CF3633DCC24D}" type="pres">
      <dgm:prSet presAssocID="{DC47D953-5A12-4C53-9F62-899D723F6CA4}" presName="vert1" presStyleCnt="0"/>
      <dgm:spPr/>
    </dgm:pt>
    <dgm:pt modelId="{1EA614F1-FC82-45BF-95B5-70E671FD4A38}" type="pres">
      <dgm:prSet presAssocID="{5A9C7730-40CE-4A30-B78C-75998F9D8B05}" presName="vertSpace2a" presStyleCnt="0"/>
      <dgm:spPr/>
    </dgm:pt>
    <dgm:pt modelId="{5659509F-7209-4F0C-AED7-FEFFEC3BFA55}" type="pres">
      <dgm:prSet presAssocID="{5A9C7730-40CE-4A30-B78C-75998F9D8B05}" presName="horz2" presStyleCnt="0"/>
      <dgm:spPr/>
    </dgm:pt>
    <dgm:pt modelId="{CCC7C58D-8115-4FAC-AC09-D55B68C7AB99}" type="pres">
      <dgm:prSet presAssocID="{5A9C7730-40CE-4A30-B78C-75998F9D8B05}" presName="horzSpace2" presStyleCnt="0"/>
      <dgm:spPr/>
    </dgm:pt>
    <dgm:pt modelId="{CF41BE27-130F-4339-B7A5-9424C06D85D6}" type="pres">
      <dgm:prSet presAssocID="{5A9C7730-40CE-4A30-B78C-75998F9D8B05}" presName="tx2" presStyleLbl="revTx" presStyleIdx="1" presStyleCnt="12"/>
      <dgm:spPr/>
    </dgm:pt>
    <dgm:pt modelId="{83AD2DDE-268C-4481-9155-F15A8F79E0AE}" type="pres">
      <dgm:prSet presAssocID="{5A9C7730-40CE-4A30-B78C-75998F9D8B05}" presName="vert2" presStyleCnt="0"/>
      <dgm:spPr/>
    </dgm:pt>
    <dgm:pt modelId="{F5D1099A-B92D-48B2-AEED-489712D8B53E}" type="pres">
      <dgm:prSet presAssocID="{5A9C7730-40CE-4A30-B78C-75998F9D8B05}" presName="thinLine2b" presStyleLbl="callout" presStyleIdx="0" presStyleCnt="10"/>
      <dgm:spPr/>
    </dgm:pt>
    <dgm:pt modelId="{2B31D586-5F62-4194-A7AA-F88A9C3DEE8F}" type="pres">
      <dgm:prSet presAssocID="{5A9C7730-40CE-4A30-B78C-75998F9D8B05}" presName="vertSpace2b" presStyleCnt="0"/>
      <dgm:spPr/>
    </dgm:pt>
    <dgm:pt modelId="{19E3FB39-2640-499A-AF46-0959C36799BB}" type="pres">
      <dgm:prSet presAssocID="{CB7A30DF-75EF-4932-800A-2E0E56A026F7}" presName="horz2" presStyleCnt="0"/>
      <dgm:spPr/>
    </dgm:pt>
    <dgm:pt modelId="{67D01D98-40BB-4AFF-BACB-DB98BA942566}" type="pres">
      <dgm:prSet presAssocID="{CB7A30DF-75EF-4932-800A-2E0E56A026F7}" presName="horzSpace2" presStyleCnt="0"/>
      <dgm:spPr/>
    </dgm:pt>
    <dgm:pt modelId="{5A5F429F-86D4-4CBA-9A90-52EA1F91F700}" type="pres">
      <dgm:prSet presAssocID="{CB7A30DF-75EF-4932-800A-2E0E56A026F7}" presName="tx2" presStyleLbl="revTx" presStyleIdx="2" presStyleCnt="12"/>
      <dgm:spPr/>
    </dgm:pt>
    <dgm:pt modelId="{B3C48023-B463-43AA-AE52-AC68267ABF71}" type="pres">
      <dgm:prSet presAssocID="{CB7A30DF-75EF-4932-800A-2E0E56A026F7}" presName="vert2" presStyleCnt="0"/>
      <dgm:spPr/>
    </dgm:pt>
    <dgm:pt modelId="{52C47DB6-1E01-49DE-878B-921EC26065C0}" type="pres">
      <dgm:prSet presAssocID="{CB7A30DF-75EF-4932-800A-2E0E56A026F7}" presName="thinLine2b" presStyleLbl="callout" presStyleIdx="1" presStyleCnt="10"/>
      <dgm:spPr/>
    </dgm:pt>
    <dgm:pt modelId="{4D5F9BE7-7757-411D-A213-E4B979C773BD}" type="pres">
      <dgm:prSet presAssocID="{CB7A30DF-75EF-4932-800A-2E0E56A026F7}" presName="vertSpace2b" presStyleCnt="0"/>
      <dgm:spPr/>
    </dgm:pt>
    <dgm:pt modelId="{EC4AFFDB-9B68-4D9C-8CF4-0528502F7397}" type="pres">
      <dgm:prSet presAssocID="{82B25290-B3E0-4DD7-BD53-5AE535536AF6}" presName="horz2" presStyleCnt="0"/>
      <dgm:spPr/>
    </dgm:pt>
    <dgm:pt modelId="{96661FE9-1235-46FC-A043-E1E8F62D4A73}" type="pres">
      <dgm:prSet presAssocID="{82B25290-B3E0-4DD7-BD53-5AE535536AF6}" presName="horzSpace2" presStyleCnt="0"/>
      <dgm:spPr/>
    </dgm:pt>
    <dgm:pt modelId="{AF08A576-59BD-45A1-BCAB-77A0C908EDBE}" type="pres">
      <dgm:prSet presAssocID="{82B25290-B3E0-4DD7-BD53-5AE535536AF6}" presName="tx2" presStyleLbl="revTx" presStyleIdx="3" presStyleCnt="12"/>
      <dgm:spPr/>
    </dgm:pt>
    <dgm:pt modelId="{FD2892F4-8D65-4D67-9E63-B6383D0A9C93}" type="pres">
      <dgm:prSet presAssocID="{82B25290-B3E0-4DD7-BD53-5AE535536AF6}" presName="vert2" presStyleCnt="0"/>
      <dgm:spPr/>
    </dgm:pt>
    <dgm:pt modelId="{4E82E1CB-C86D-4A04-ACE1-6AB6D97D2E8D}" type="pres">
      <dgm:prSet presAssocID="{82B25290-B3E0-4DD7-BD53-5AE535536AF6}" presName="thinLine2b" presStyleLbl="callout" presStyleIdx="2" presStyleCnt="10"/>
      <dgm:spPr/>
    </dgm:pt>
    <dgm:pt modelId="{C7DCD37C-50AE-4A38-A178-E2CAC27710F7}" type="pres">
      <dgm:prSet presAssocID="{82B25290-B3E0-4DD7-BD53-5AE535536AF6}" presName="vertSpace2b" presStyleCnt="0"/>
      <dgm:spPr/>
    </dgm:pt>
    <dgm:pt modelId="{5FFC59B5-E0D3-416C-9B72-97A52DB65133}" type="pres">
      <dgm:prSet presAssocID="{1935E3B5-6D99-4C0D-8594-45E0D45AA82E}" presName="horz2" presStyleCnt="0"/>
      <dgm:spPr/>
    </dgm:pt>
    <dgm:pt modelId="{2B01D08C-591D-4226-92FB-B0ADAA0BDD06}" type="pres">
      <dgm:prSet presAssocID="{1935E3B5-6D99-4C0D-8594-45E0D45AA82E}" presName="horzSpace2" presStyleCnt="0"/>
      <dgm:spPr/>
    </dgm:pt>
    <dgm:pt modelId="{BB6E99B6-DEC4-458F-82FA-FDBD8A603492}" type="pres">
      <dgm:prSet presAssocID="{1935E3B5-6D99-4C0D-8594-45E0D45AA82E}" presName="tx2" presStyleLbl="revTx" presStyleIdx="4" presStyleCnt="12"/>
      <dgm:spPr/>
    </dgm:pt>
    <dgm:pt modelId="{99E40178-8341-4F52-80C3-BDB86F09D3EF}" type="pres">
      <dgm:prSet presAssocID="{1935E3B5-6D99-4C0D-8594-45E0D45AA82E}" presName="vert2" presStyleCnt="0"/>
      <dgm:spPr/>
    </dgm:pt>
    <dgm:pt modelId="{8CB9B366-FE13-40FB-95FC-CB2DCF0185B8}" type="pres">
      <dgm:prSet presAssocID="{1935E3B5-6D99-4C0D-8594-45E0D45AA82E}" presName="thinLine2b" presStyleLbl="callout" presStyleIdx="3" presStyleCnt="10"/>
      <dgm:spPr/>
    </dgm:pt>
    <dgm:pt modelId="{F738BB65-F798-47EC-AF7F-5B9F8BE50DA5}" type="pres">
      <dgm:prSet presAssocID="{1935E3B5-6D99-4C0D-8594-45E0D45AA82E}" presName="vertSpace2b" presStyleCnt="0"/>
      <dgm:spPr/>
    </dgm:pt>
    <dgm:pt modelId="{C35EE3BF-9294-4471-9E63-FD332CD68C8C}" type="pres">
      <dgm:prSet presAssocID="{FC9B2F81-21BF-4DEC-B66A-20DD6315B159}" presName="horz2" presStyleCnt="0"/>
      <dgm:spPr/>
    </dgm:pt>
    <dgm:pt modelId="{8C857A6F-8C9D-4BB9-90CB-03EB23F13F19}" type="pres">
      <dgm:prSet presAssocID="{FC9B2F81-21BF-4DEC-B66A-20DD6315B159}" presName="horzSpace2" presStyleCnt="0"/>
      <dgm:spPr/>
    </dgm:pt>
    <dgm:pt modelId="{E2C028EC-2E65-4B05-A6C3-839BA5DAC49F}" type="pres">
      <dgm:prSet presAssocID="{FC9B2F81-21BF-4DEC-B66A-20DD6315B159}" presName="tx2" presStyleLbl="revTx" presStyleIdx="5" presStyleCnt="12"/>
      <dgm:spPr/>
    </dgm:pt>
    <dgm:pt modelId="{5E3058F1-3C16-452B-9485-2814E20D7DFE}" type="pres">
      <dgm:prSet presAssocID="{FC9B2F81-21BF-4DEC-B66A-20DD6315B159}" presName="vert2" presStyleCnt="0"/>
      <dgm:spPr/>
    </dgm:pt>
    <dgm:pt modelId="{C84327A4-C545-4A31-83A6-583E130D15EC}" type="pres">
      <dgm:prSet presAssocID="{FC9B2F81-21BF-4DEC-B66A-20DD6315B159}" presName="thinLine2b" presStyleLbl="callout" presStyleIdx="4" presStyleCnt="10"/>
      <dgm:spPr/>
    </dgm:pt>
    <dgm:pt modelId="{838D855E-3187-4B65-A3E7-70EEA77B9470}" type="pres">
      <dgm:prSet presAssocID="{FC9B2F81-21BF-4DEC-B66A-20DD6315B159}" presName="vertSpace2b" presStyleCnt="0"/>
      <dgm:spPr/>
    </dgm:pt>
    <dgm:pt modelId="{EF558B55-1B93-46F3-BED6-E3638BDAAEDA}" type="pres">
      <dgm:prSet presAssocID="{5C5FA62F-FEEB-4E6C-BB09-92291A040C24}" presName="thickLine" presStyleLbl="alignNode1" presStyleIdx="1" presStyleCnt="2"/>
      <dgm:spPr/>
    </dgm:pt>
    <dgm:pt modelId="{09A0FFAF-0317-4557-A8F3-24AF11639AA0}" type="pres">
      <dgm:prSet presAssocID="{5C5FA62F-FEEB-4E6C-BB09-92291A040C24}" presName="horz1" presStyleCnt="0"/>
      <dgm:spPr/>
    </dgm:pt>
    <dgm:pt modelId="{F675C757-524F-48D3-BAAC-1FBAF2E85686}" type="pres">
      <dgm:prSet presAssocID="{5C5FA62F-FEEB-4E6C-BB09-92291A040C24}" presName="tx1" presStyleLbl="revTx" presStyleIdx="6" presStyleCnt="12"/>
      <dgm:spPr/>
    </dgm:pt>
    <dgm:pt modelId="{2D9104DD-E919-4712-AFC1-845A88C919E7}" type="pres">
      <dgm:prSet presAssocID="{5C5FA62F-FEEB-4E6C-BB09-92291A040C24}" presName="vert1" presStyleCnt="0"/>
      <dgm:spPr/>
    </dgm:pt>
    <dgm:pt modelId="{56916517-AEFF-4B64-A580-8C5067117B05}" type="pres">
      <dgm:prSet presAssocID="{FDED0875-A9C5-4A5D-9CB7-0EEA728CB04B}" presName="vertSpace2a" presStyleCnt="0"/>
      <dgm:spPr/>
    </dgm:pt>
    <dgm:pt modelId="{F5C290DD-D316-4013-B729-82781E902B0D}" type="pres">
      <dgm:prSet presAssocID="{FDED0875-A9C5-4A5D-9CB7-0EEA728CB04B}" presName="horz2" presStyleCnt="0"/>
      <dgm:spPr/>
    </dgm:pt>
    <dgm:pt modelId="{A0AB1756-5198-4CF5-BF6E-364A4168896E}" type="pres">
      <dgm:prSet presAssocID="{FDED0875-A9C5-4A5D-9CB7-0EEA728CB04B}" presName="horzSpace2" presStyleCnt="0"/>
      <dgm:spPr/>
    </dgm:pt>
    <dgm:pt modelId="{146680FF-5B13-420D-B6AC-CA8405B94109}" type="pres">
      <dgm:prSet presAssocID="{FDED0875-A9C5-4A5D-9CB7-0EEA728CB04B}" presName="tx2" presStyleLbl="revTx" presStyleIdx="7" presStyleCnt="12"/>
      <dgm:spPr/>
    </dgm:pt>
    <dgm:pt modelId="{911047BA-EEF6-4C12-A4C5-0888AE2EB793}" type="pres">
      <dgm:prSet presAssocID="{FDED0875-A9C5-4A5D-9CB7-0EEA728CB04B}" presName="vert2" presStyleCnt="0"/>
      <dgm:spPr/>
    </dgm:pt>
    <dgm:pt modelId="{B869445A-E48F-4680-809A-45D287DBB3E5}" type="pres">
      <dgm:prSet presAssocID="{FDED0875-A9C5-4A5D-9CB7-0EEA728CB04B}" presName="thinLine2b" presStyleLbl="callout" presStyleIdx="5" presStyleCnt="10"/>
      <dgm:spPr/>
    </dgm:pt>
    <dgm:pt modelId="{ED48FE18-2CEB-4E5F-8E40-012922EBAE7F}" type="pres">
      <dgm:prSet presAssocID="{FDED0875-A9C5-4A5D-9CB7-0EEA728CB04B}" presName="vertSpace2b" presStyleCnt="0"/>
      <dgm:spPr/>
    </dgm:pt>
    <dgm:pt modelId="{E1D10CC5-0EA9-451A-A390-7AF0A7E4CF51}" type="pres">
      <dgm:prSet presAssocID="{554E4FB3-9B92-4732-952B-6BD01C87388A}" presName="horz2" presStyleCnt="0"/>
      <dgm:spPr/>
    </dgm:pt>
    <dgm:pt modelId="{F661C3E2-C9CF-4CC9-A3AE-0954D7E61350}" type="pres">
      <dgm:prSet presAssocID="{554E4FB3-9B92-4732-952B-6BD01C87388A}" presName="horzSpace2" presStyleCnt="0"/>
      <dgm:spPr/>
    </dgm:pt>
    <dgm:pt modelId="{9DB0856D-B2CE-43AE-8129-3DA7186F797B}" type="pres">
      <dgm:prSet presAssocID="{554E4FB3-9B92-4732-952B-6BD01C87388A}" presName="tx2" presStyleLbl="revTx" presStyleIdx="8" presStyleCnt="12"/>
      <dgm:spPr/>
    </dgm:pt>
    <dgm:pt modelId="{EAC30C52-1461-4756-9F40-B37F60D8F28A}" type="pres">
      <dgm:prSet presAssocID="{554E4FB3-9B92-4732-952B-6BD01C87388A}" presName="vert2" presStyleCnt="0"/>
      <dgm:spPr/>
    </dgm:pt>
    <dgm:pt modelId="{9DE45A7F-0533-43B8-9F13-6555385ED8DE}" type="pres">
      <dgm:prSet presAssocID="{554E4FB3-9B92-4732-952B-6BD01C87388A}" presName="thinLine2b" presStyleLbl="callout" presStyleIdx="6" presStyleCnt="10"/>
      <dgm:spPr/>
    </dgm:pt>
    <dgm:pt modelId="{9F0E6F92-9EAB-4FFE-9BAD-B9ACBD3DBD38}" type="pres">
      <dgm:prSet presAssocID="{554E4FB3-9B92-4732-952B-6BD01C87388A}" presName="vertSpace2b" presStyleCnt="0"/>
      <dgm:spPr/>
    </dgm:pt>
    <dgm:pt modelId="{CDF05300-4A84-4FAC-9CE2-071D49061648}" type="pres">
      <dgm:prSet presAssocID="{EDFB542A-BA66-4C5D-A9BF-2E783C3678CA}" presName="horz2" presStyleCnt="0"/>
      <dgm:spPr/>
    </dgm:pt>
    <dgm:pt modelId="{D08C35F5-3895-4325-BF83-1B6B249253C6}" type="pres">
      <dgm:prSet presAssocID="{EDFB542A-BA66-4C5D-A9BF-2E783C3678CA}" presName="horzSpace2" presStyleCnt="0"/>
      <dgm:spPr/>
    </dgm:pt>
    <dgm:pt modelId="{7D656EAD-0A4B-4ED0-957E-576313EB871D}" type="pres">
      <dgm:prSet presAssocID="{EDFB542A-BA66-4C5D-A9BF-2E783C3678CA}" presName="tx2" presStyleLbl="revTx" presStyleIdx="9" presStyleCnt="12"/>
      <dgm:spPr/>
    </dgm:pt>
    <dgm:pt modelId="{D0D912F6-3A32-4901-9A2F-5AF3C434D04D}" type="pres">
      <dgm:prSet presAssocID="{EDFB542A-BA66-4C5D-A9BF-2E783C3678CA}" presName="vert2" presStyleCnt="0"/>
      <dgm:spPr/>
    </dgm:pt>
    <dgm:pt modelId="{6EA0BE37-1667-4163-B38D-870D28DA5A56}" type="pres">
      <dgm:prSet presAssocID="{EDFB542A-BA66-4C5D-A9BF-2E783C3678CA}" presName="thinLine2b" presStyleLbl="callout" presStyleIdx="7" presStyleCnt="10"/>
      <dgm:spPr/>
    </dgm:pt>
    <dgm:pt modelId="{FDB2377D-7AA6-46BB-9C46-BCE02AFFBE5E}" type="pres">
      <dgm:prSet presAssocID="{EDFB542A-BA66-4C5D-A9BF-2E783C3678CA}" presName="vertSpace2b" presStyleCnt="0"/>
      <dgm:spPr/>
    </dgm:pt>
    <dgm:pt modelId="{E29C685A-E52E-435D-9347-4785D65FB5E1}" type="pres">
      <dgm:prSet presAssocID="{D2F75D9A-9793-4A8A-9DFB-E009C46E1954}" presName="horz2" presStyleCnt="0"/>
      <dgm:spPr/>
    </dgm:pt>
    <dgm:pt modelId="{19718CE0-F704-4F4E-BB9E-8EF216212EE8}" type="pres">
      <dgm:prSet presAssocID="{D2F75D9A-9793-4A8A-9DFB-E009C46E1954}" presName="horzSpace2" presStyleCnt="0"/>
      <dgm:spPr/>
    </dgm:pt>
    <dgm:pt modelId="{51FBACB6-4E3E-40B4-B8BA-1EA1009F1B4C}" type="pres">
      <dgm:prSet presAssocID="{D2F75D9A-9793-4A8A-9DFB-E009C46E1954}" presName="tx2" presStyleLbl="revTx" presStyleIdx="10" presStyleCnt="12"/>
      <dgm:spPr/>
    </dgm:pt>
    <dgm:pt modelId="{9C221319-CA9C-4506-A36E-2ABD6E372ABD}" type="pres">
      <dgm:prSet presAssocID="{D2F75D9A-9793-4A8A-9DFB-E009C46E1954}" presName="vert2" presStyleCnt="0"/>
      <dgm:spPr/>
    </dgm:pt>
    <dgm:pt modelId="{38C4E019-869E-45BF-8118-876ABC36DA6A}" type="pres">
      <dgm:prSet presAssocID="{D2F75D9A-9793-4A8A-9DFB-E009C46E1954}" presName="thinLine2b" presStyleLbl="callout" presStyleIdx="8" presStyleCnt="10"/>
      <dgm:spPr/>
    </dgm:pt>
    <dgm:pt modelId="{3CE9E91E-658C-4E55-B22E-1CB4523C4DC2}" type="pres">
      <dgm:prSet presAssocID="{D2F75D9A-9793-4A8A-9DFB-E009C46E1954}" presName="vertSpace2b" presStyleCnt="0"/>
      <dgm:spPr/>
    </dgm:pt>
    <dgm:pt modelId="{BA1D54F6-C146-40B8-8891-E1F91E3F3580}" type="pres">
      <dgm:prSet presAssocID="{1AD5384F-574E-486E-B4DD-18D9581F02C7}" presName="horz2" presStyleCnt="0"/>
      <dgm:spPr/>
    </dgm:pt>
    <dgm:pt modelId="{CF294C26-8319-4D9A-8D7E-4F43227386A7}" type="pres">
      <dgm:prSet presAssocID="{1AD5384F-574E-486E-B4DD-18D9581F02C7}" presName="horzSpace2" presStyleCnt="0"/>
      <dgm:spPr/>
    </dgm:pt>
    <dgm:pt modelId="{417A06F3-291B-412D-9D7C-B214DF32D5AD}" type="pres">
      <dgm:prSet presAssocID="{1AD5384F-574E-486E-B4DD-18D9581F02C7}" presName="tx2" presStyleLbl="revTx" presStyleIdx="11" presStyleCnt="12"/>
      <dgm:spPr/>
    </dgm:pt>
    <dgm:pt modelId="{76420831-D191-4B5F-8742-41CEDED76D7C}" type="pres">
      <dgm:prSet presAssocID="{1AD5384F-574E-486E-B4DD-18D9581F02C7}" presName="vert2" presStyleCnt="0"/>
      <dgm:spPr/>
    </dgm:pt>
    <dgm:pt modelId="{D7E59CC8-4197-4D39-B300-94858DA0712D}" type="pres">
      <dgm:prSet presAssocID="{1AD5384F-574E-486E-B4DD-18D9581F02C7}" presName="thinLine2b" presStyleLbl="callout" presStyleIdx="9" presStyleCnt="10"/>
      <dgm:spPr/>
    </dgm:pt>
    <dgm:pt modelId="{E5627C37-0DA7-428F-8D98-6431DE14305D}" type="pres">
      <dgm:prSet presAssocID="{1AD5384F-574E-486E-B4DD-18D9581F02C7}" presName="vertSpace2b" presStyleCnt="0"/>
      <dgm:spPr/>
    </dgm:pt>
  </dgm:ptLst>
  <dgm:cxnLst>
    <dgm:cxn modelId="{0C934306-CB29-4D2B-93DA-24A0D57EE62E}" type="presOf" srcId="{DC47D953-5A12-4C53-9F62-899D723F6CA4}" destId="{E6D01E34-DC51-4CB0-88BD-22174D18B454}" srcOrd="0" destOrd="0" presId="urn:microsoft.com/office/officeart/2008/layout/LinedList"/>
    <dgm:cxn modelId="{5A656E0A-9036-4C46-9463-4483525FF9F2}" srcId="{DC47D953-5A12-4C53-9F62-899D723F6CA4}" destId="{CB7A30DF-75EF-4932-800A-2E0E56A026F7}" srcOrd="1" destOrd="0" parTransId="{46985AE3-87DB-4A1E-BB9F-6882B8A8652C}" sibTransId="{375DC231-54C4-424E-A135-BAF3199906FA}"/>
    <dgm:cxn modelId="{00F35D13-02EF-4889-8BA6-17BFD46825A1}" type="presOf" srcId="{82B25290-B3E0-4DD7-BD53-5AE535536AF6}" destId="{AF08A576-59BD-45A1-BCAB-77A0C908EDBE}" srcOrd="0" destOrd="0" presId="urn:microsoft.com/office/officeart/2008/layout/LinedList"/>
    <dgm:cxn modelId="{B8556E1B-B606-48C0-8961-512A658C8F3D}" srcId="{9A59F9C9-5314-45E7-8EE0-DA9E34911DC7}" destId="{DC47D953-5A12-4C53-9F62-899D723F6CA4}" srcOrd="0" destOrd="0" parTransId="{BECDEEEE-5B40-4BFA-AD18-2B62486310C6}" sibTransId="{C0FB3E64-86CF-4F9F-9893-19A8CCC74C8B}"/>
    <dgm:cxn modelId="{E9996F28-12C0-49AA-A5C5-8977B2552FF5}" srcId="{DC47D953-5A12-4C53-9F62-899D723F6CA4}" destId="{82B25290-B3E0-4DD7-BD53-5AE535536AF6}" srcOrd="2" destOrd="0" parTransId="{6B779802-1B28-4CD8-8A40-955E227AC377}" sibTransId="{C88DAA77-D019-486E-AE03-22C4BEB5542E}"/>
    <dgm:cxn modelId="{4233A82D-B2B3-47C6-BE1D-81994C898B98}" srcId="{5C5FA62F-FEEB-4E6C-BB09-92291A040C24}" destId="{1AD5384F-574E-486E-B4DD-18D9581F02C7}" srcOrd="4" destOrd="0" parTransId="{C15775DF-A47F-45BC-9A98-C2030B1AD7BC}" sibTransId="{D428CA46-E02B-4CF2-A3B9-0B5259E333E0}"/>
    <dgm:cxn modelId="{4C0DEB3F-1EA6-497E-A4E4-93037ED13B6F}" type="presOf" srcId="{5A9C7730-40CE-4A30-B78C-75998F9D8B05}" destId="{CF41BE27-130F-4339-B7A5-9424C06D85D6}" srcOrd="0" destOrd="0" presId="urn:microsoft.com/office/officeart/2008/layout/LinedList"/>
    <dgm:cxn modelId="{824C0345-3937-47B0-97AC-BDBD71ACC0F3}" type="presOf" srcId="{1935E3B5-6D99-4C0D-8594-45E0D45AA82E}" destId="{BB6E99B6-DEC4-458F-82FA-FDBD8A603492}" srcOrd="0" destOrd="0" presId="urn:microsoft.com/office/officeart/2008/layout/LinedList"/>
    <dgm:cxn modelId="{DEDF9E47-6DA4-47A5-8D63-E78799E2926F}" type="presOf" srcId="{FDED0875-A9C5-4A5D-9CB7-0EEA728CB04B}" destId="{146680FF-5B13-420D-B6AC-CA8405B94109}" srcOrd="0" destOrd="0" presId="urn:microsoft.com/office/officeart/2008/layout/LinedList"/>
    <dgm:cxn modelId="{29DE6D6B-E675-4A71-8F4D-93558EF64496}" srcId="{5C5FA62F-FEEB-4E6C-BB09-92291A040C24}" destId="{EDFB542A-BA66-4C5D-A9BF-2E783C3678CA}" srcOrd="2" destOrd="0" parTransId="{B02A0BE8-4278-4B7A-A5FF-C61622ED8E5D}" sibTransId="{1FEB2A0F-DB90-4DA8-B771-CACC9F0794FE}"/>
    <dgm:cxn modelId="{1D87866E-039B-48BA-8844-8D44EBC69528}" type="presOf" srcId="{FC9B2F81-21BF-4DEC-B66A-20DD6315B159}" destId="{E2C028EC-2E65-4B05-A6C3-839BA5DAC49F}" srcOrd="0" destOrd="0" presId="urn:microsoft.com/office/officeart/2008/layout/LinedList"/>
    <dgm:cxn modelId="{A2298778-321C-4FD6-839B-7EE3888F10CA}" type="presOf" srcId="{EDFB542A-BA66-4C5D-A9BF-2E783C3678CA}" destId="{7D656EAD-0A4B-4ED0-957E-576313EB871D}" srcOrd="0" destOrd="0" presId="urn:microsoft.com/office/officeart/2008/layout/LinedList"/>
    <dgm:cxn modelId="{39BDAB7B-9F44-4322-A107-B79DF44DE0AB}" srcId="{9A59F9C9-5314-45E7-8EE0-DA9E34911DC7}" destId="{5C5FA62F-FEEB-4E6C-BB09-92291A040C24}" srcOrd="1" destOrd="0" parTransId="{D0B398DE-122E-4DE9-9F15-D4348A9DD005}" sibTransId="{59258CE3-463D-4F11-979C-9B6403AC3F09}"/>
    <dgm:cxn modelId="{13F56A85-6F51-48AB-8DD1-FC9EE8AFB8AD}" srcId="{DC47D953-5A12-4C53-9F62-899D723F6CA4}" destId="{FC9B2F81-21BF-4DEC-B66A-20DD6315B159}" srcOrd="4" destOrd="0" parTransId="{848A0E3D-474B-4427-B06B-1042EC59CF4F}" sibTransId="{F2A76F37-EFDF-487B-8B9A-44C7F05E67E2}"/>
    <dgm:cxn modelId="{B0793689-1A09-42FF-918F-C6190949D578}" type="presOf" srcId="{D2F75D9A-9793-4A8A-9DFB-E009C46E1954}" destId="{51FBACB6-4E3E-40B4-B8BA-1EA1009F1B4C}" srcOrd="0" destOrd="0" presId="urn:microsoft.com/office/officeart/2008/layout/LinedList"/>
    <dgm:cxn modelId="{F782918D-7964-48B3-A5A8-201D06072C93}" srcId="{5C5FA62F-FEEB-4E6C-BB09-92291A040C24}" destId="{554E4FB3-9B92-4732-952B-6BD01C87388A}" srcOrd="1" destOrd="0" parTransId="{AC16AB6A-8CC3-4426-A718-B96B09857A19}" sibTransId="{528184D7-9DD4-4874-AA8C-2D1F69906198}"/>
    <dgm:cxn modelId="{3DEF5899-8007-4674-9E21-086709BBB0CB}" type="presOf" srcId="{1AD5384F-574E-486E-B4DD-18D9581F02C7}" destId="{417A06F3-291B-412D-9D7C-B214DF32D5AD}" srcOrd="0" destOrd="0" presId="urn:microsoft.com/office/officeart/2008/layout/LinedList"/>
    <dgm:cxn modelId="{DE176EDA-CB86-4ACE-822A-37B17C7154BE}" type="presOf" srcId="{CB7A30DF-75EF-4932-800A-2E0E56A026F7}" destId="{5A5F429F-86D4-4CBA-9A90-52EA1F91F700}" srcOrd="0" destOrd="0" presId="urn:microsoft.com/office/officeart/2008/layout/LinedList"/>
    <dgm:cxn modelId="{82E009E1-2AE0-43D3-B656-2665D11AFA99}" srcId="{5C5FA62F-FEEB-4E6C-BB09-92291A040C24}" destId="{D2F75D9A-9793-4A8A-9DFB-E009C46E1954}" srcOrd="3" destOrd="0" parTransId="{DA61BB75-D61B-40EE-8610-AB4CED6ECE56}" sibTransId="{34FBACB5-EEC7-4362-82EF-BCCD4866FC82}"/>
    <dgm:cxn modelId="{92B994E4-7A7D-4F43-954D-6C416D1FC127}" srcId="{DC47D953-5A12-4C53-9F62-899D723F6CA4}" destId="{5A9C7730-40CE-4A30-B78C-75998F9D8B05}" srcOrd="0" destOrd="0" parTransId="{DD7F04A4-E4E3-4ACE-B6B8-0496F94395A3}" sibTransId="{819D6713-F664-48D1-AC46-14E2F8B76FD8}"/>
    <dgm:cxn modelId="{A38031E5-BBF3-48F7-A353-8CE8899AE63D}" type="presOf" srcId="{9A59F9C9-5314-45E7-8EE0-DA9E34911DC7}" destId="{8CE90A12-BC48-4C99-844B-DA4D7D522F99}" srcOrd="0" destOrd="0" presId="urn:microsoft.com/office/officeart/2008/layout/LinedList"/>
    <dgm:cxn modelId="{89C59BEB-A4DF-4538-A9B9-8EE183C16AF5}" type="presOf" srcId="{554E4FB3-9B92-4732-952B-6BD01C87388A}" destId="{9DB0856D-B2CE-43AE-8129-3DA7186F797B}" srcOrd="0" destOrd="0" presId="urn:microsoft.com/office/officeart/2008/layout/LinedList"/>
    <dgm:cxn modelId="{80BC70F0-8BF7-48D3-969C-73E282B504BE}" type="presOf" srcId="{5C5FA62F-FEEB-4E6C-BB09-92291A040C24}" destId="{F675C757-524F-48D3-BAAC-1FBAF2E85686}" srcOrd="0" destOrd="0" presId="urn:microsoft.com/office/officeart/2008/layout/LinedList"/>
    <dgm:cxn modelId="{F5EA2CF7-59C8-4BFE-91DB-EF450BC54CF1}" srcId="{DC47D953-5A12-4C53-9F62-899D723F6CA4}" destId="{1935E3B5-6D99-4C0D-8594-45E0D45AA82E}" srcOrd="3" destOrd="0" parTransId="{F56A6C59-6A6E-4AA8-8DC8-5E62FCF558E1}" sibTransId="{2FD7893B-B519-41F7-A17D-1759799BF76A}"/>
    <dgm:cxn modelId="{A5E8E9F8-64B6-4AA5-AA2E-028F529AC70F}" srcId="{5C5FA62F-FEEB-4E6C-BB09-92291A040C24}" destId="{FDED0875-A9C5-4A5D-9CB7-0EEA728CB04B}" srcOrd="0" destOrd="0" parTransId="{C1B828C2-6588-42AF-AA66-E7FC10FA15FB}" sibTransId="{921E65BA-9E60-411B-993F-D36C330725BD}"/>
    <dgm:cxn modelId="{218C0557-BC0C-4A29-8A7B-A0466AA4491B}" type="presParOf" srcId="{8CE90A12-BC48-4C99-844B-DA4D7D522F99}" destId="{0E06F61D-8F5B-49BF-8AD8-D0D51EA51109}" srcOrd="0" destOrd="0" presId="urn:microsoft.com/office/officeart/2008/layout/LinedList"/>
    <dgm:cxn modelId="{68A7ACBE-E592-4FC0-813D-7E0C2B369C5F}" type="presParOf" srcId="{8CE90A12-BC48-4C99-844B-DA4D7D522F99}" destId="{7C93A655-883F-4573-B088-A308E8168308}" srcOrd="1" destOrd="0" presId="urn:microsoft.com/office/officeart/2008/layout/LinedList"/>
    <dgm:cxn modelId="{FBA36CAA-FC0E-4BDC-9AE4-5D40BC501414}" type="presParOf" srcId="{7C93A655-883F-4573-B088-A308E8168308}" destId="{E6D01E34-DC51-4CB0-88BD-22174D18B454}" srcOrd="0" destOrd="0" presId="urn:microsoft.com/office/officeart/2008/layout/LinedList"/>
    <dgm:cxn modelId="{420CE5A0-713D-4116-AE9C-0DCA0EFBB10D}" type="presParOf" srcId="{7C93A655-883F-4573-B088-A308E8168308}" destId="{4F497522-3095-4BC9-96A3-CF3633DCC24D}" srcOrd="1" destOrd="0" presId="urn:microsoft.com/office/officeart/2008/layout/LinedList"/>
    <dgm:cxn modelId="{E4C272CA-961A-43E8-8A56-FF8C45D0689C}" type="presParOf" srcId="{4F497522-3095-4BC9-96A3-CF3633DCC24D}" destId="{1EA614F1-FC82-45BF-95B5-70E671FD4A38}" srcOrd="0" destOrd="0" presId="urn:microsoft.com/office/officeart/2008/layout/LinedList"/>
    <dgm:cxn modelId="{87D9F4FC-BE45-4C2D-8632-182F70FB5234}" type="presParOf" srcId="{4F497522-3095-4BC9-96A3-CF3633DCC24D}" destId="{5659509F-7209-4F0C-AED7-FEFFEC3BFA55}" srcOrd="1" destOrd="0" presId="urn:microsoft.com/office/officeart/2008/layout/LinedList"/>
    <dgm:cxn modelId="{7619E8AA-F600-4C66-8192-7A9EE1C199BE}" type="presParOf" srcId="{5659509F-7209-4F0C-AED7-FEFFEC3BFA55}" destId="{CCC7C58D-8115-4FAC-AC09-D55B68C7AB99}" srcOrd="0" destOrd="0" presId="urn:microsoft.com/office/officeart/2008/layout/LinedList"/>
    <dgm:cxn modelId="{713642D6-FD5A-4E58-B706-F29613BEA97D}" type="presParOf" srcId="{5659509F-7209-4F0C-AED7-FEFFEC3BFA55}" destId="{CF41BE27-130F-4339-B7A5-9424C06D85D6}" srcOrd="1" destOrd="0" presId="urn:microsoft.com/office/officeart/2008/layout/LinedList"/>
    <dgm:cxn modelId="{961F4001-954D-40A1-9A86-10C283509D8B}" type="presParOf" srcId="{5659509F-7209-4F0C-AED7-FEFFEC3BFA55}" destId="{83AD2DDE-268C-4481-9155-F15A8F79E0AE}" srcOrd="2" destOrd="0" presId="urn:microsoft.com/office/officeart/2008/layout/LinedList"/>
    <dgm:cxn modelId="{EF1528D2-3681-4410-A475-804FAE616CC5}" type="presParOf" srcId="{4F497522-3095-4BC9-96A3-CF3633DCC24D}" destId="{F5D1099A-B92D-48B2-AEED-489712D8B53E}" srcOrd="2" destOrd="0" presId="urn:microsoft.com/office/officeart/2008/layout/LinedList"/>
    <dgm:cxn modelId="{ED168B69-8AF0-49ED-BBE6-F2DA7BB3F56C}" type="presParOf" srcId="{4F497522-3095-4BC9-96A3-CF3633DCC24D}" destId="{2B31D586-5F62-4194-A7AA-F88A9C3DEE8F}" srcOrd="3" destOrd="0" presId="urn:microsoft.com/office/officeart/2008/layout/LinedList"/>
    <dgm:cxn modelId="{92FABADA-B567-43A1-A0A6-4F62F7BAA1B9}" type="presParOf" srcId="{4F497522-3095-4BC9-96A3-CF3633DCC24D}" destId="{19E3FB39-2640-499A-AF46-0959C36799BB}" srcOrd="4" destOrd="0" presId="urn:microsoft.com/office/officeart/2008/layout/LinedList"/>
    <dgm:cxn modelId="{FED58206-8A07-45FA-B8B7-86A8871C80CD}" type="presParOf" srcId="{19E3FB39-2640-499A-AF46-0959C36799BB}" destId="{67D01D98-40BB-4AFF-BACB-DB98BA942566}" srcOrd="0" destOrd="0" presId="urn:microsoft.com/office/officeart/2008/layout/LinedList"/>
    <dgm:cxn modelId="{AFC4F9A6-B7D4-42E9-A632-85ECABAA822E}" type="presParOf" srcId="{19E3FB39-2640-499A-AF46-0959C36799BB}" destId="{5A5F429F-86D4-4CBA-9A90-52EA1F91F700}" srcOrd="1" destOrd="0" presId="urn:microsoft.com/office/officeart/2008/layout/LinedList"/>
    <dgm:cxn modelId="{C0D2567F-12E0-420A-95BA-1AE03FD0B7AF}" type="presParOf" srcId="{19E3FB39-2640-499A-AF46-0959C36799BB}" destId="{B3C48023-B463-43AA-AE52-AC68267ABF71}" srcOrd="2" destOrd="0" presId="urn:microsoft.com/office/officeart/2008/layout/LinedList"/>
    <dgm:cxn modelId="{9F66D8A2-19F8-4FE3-AA0F-7C96508BC099}" type="presParOf" srcId="{4F497522-3095-4BC9-96A3-CF3633DCC24D}" destId="{52C47DB6-1E01-49DE-878B-921EC26065C0}" srcOrd="5" destOrd="0" presId="urn:microsoft.com/office/officeart/2008/layout/LinedList"/>
    <dgm:cxn modelId="{BB9029E9-CF63-49CE-9015-99758BE3CC51}" type="presParOf" srcId="{4F497522-3095-4BC9-96A3-CF3633DCC24D}" destId="{4D5F9BE7-7757-411D-A213-E4B979C773BD}" srcOrd="6" destOrd="0" presId="urn:microsoft.com/office/officeart/2008/layout/LinedList"/>
    <dgm:cxn modelId="{58FC5619-48AE-40F5-BFB0-A5BE69AD19A3}" type="presParOf" srcId="{4F497522-3095-4BC9-96A3-CF3633DCC24D}" destId="{EC4AFFDB-9B68-4D9C-8CF4-0528502F7397}" srcOrd="7" destOrd="0" presId="urn:microsoft.com/office/officeart/2008/layout/LinedList"/>
    <dgm:cxn modelId="{40AD3A10-4818-439E-BF7C-B43E93B4B33C}" type="presParOf" srcId="{EC4AFFDB-9B68-4D9C-8CF4-0528502F7397}" destId="{96661FE9-1235-46FC-A043-E1E8F62D4A73}" srcOrd="0" destOrd="0" presId="urn:microsoft.com/office/officeart/2008/layout/LinedList"/>
    <dgm:cxn modelId="{D817095B-1B53-485B-B6CE-F28E4B2F96C6}" type="presParOf" srcId="{EC4AFFDB-9B68-4D9C-8CF4-0528502F7397}" destId="{AF08A576-59BD-45A1-BCAB-77A0C908EDBE}" srcOrd="1" destOrd="0" presId="urn:microsoft.com/office/officeart/2008/layout/LinedList"/>
    <dgm:cxn modelId="{FB1809B2-65ED-4FAF-983E-37ACC4796DC4}" type="presParOf" srcId="{EC4AFFDB-9B68-4D9C-8CF4-0528502F7397}" destId="{FD2892F4-8D65-4D67-9E63-B6383D0A9C93}" srcOrd="2" destOrd="0" presId="urn:microsoft.com/office/officeart/2008/layout/LinedList"/>
    <dgm:cxn modelId="{63AA2B0A-276D-4DF4-BE69-87DB466F4DD9}" type="presParOf" srcId="{4F497522-3095-4BC9-96A3-CF3633DCC24D}" destId="{4E82E1CB-C86D-4A04-ACE1-6AB6D97D2E8D}" srcOrd="8" destOrd="0" presId="urn:microsoft.com/office/officeart/2008/layout/LinedList"/>
    <dgm:cxn modelId="{54B64E81-652F-44F1-B23D-A249B892C5CB}" type="presParOf" srcId="{4F497522-3095-4BC9-96A3-CF3633DCC24D}" destId="{C7DCD37C-50AE-4A38-A178-E2CAC27710F7}" srcOrd="9" destOrd="0" presId="urn:microsoft.com/office/officeart/2008/layout/LinedList"/>
    <dgm:cxn modelId="{3CE8AC04-0D9F-4066-A380-EB7C870D5263}" type="presParOf" srcId="{4F497522-3095-4BC9-96A3-CF3633DCC24D}" destId="{5FFC59B5-E0D3-416C-9B72-97A52DB65133}" srcOrd="10" destOrd="0" presId="urn:microsoft.com/office/officeart/2008/layout/LinedList"/>
    <dgm:cxn modelId="{A718D6AE-94A4-49D2-8D53-990A9ADE6ECC}" type="presParOf" srcId="{5FFC59B5-E0D3-416C-9B72-97A52DB65133}" destId="{2B01D08C-591D-4226-92FB-B0ADAA0BDD06}" srcOrd="0" destOrd="0" presId="urn:microsoft.com/office/officeart/2008/layout/LinedList"/>
    <dgm:cxn modelId="{BCEC17F5-D192-40FF-9054-938396CB2318}" type="presParOf" srcId="{5FFC59B5-E0D3-416C-9B72-97A52DB65133}" destId="{BB6E99B6-DEC4-458F-82FA-FDBD8A603492}" srcOrd="1" destOrd="0" presId="urn:microsoft.com/office/officeart/2008/layout/LinedList"/>
    <dgm:cxn modelId="{0AB0A29D-9509-464E-8A53-6373A94FD4C5}" type="presParOf" srcId="{5FFC59B5-E0D3-416C-9B72-97A52DB65133}" destId="{99E40178-8341-4F52-80C3-BDB86F09D3EF}" srcOrd="2" destOrd="0" presId="urn:microsoft.com/office/officeart/2008/layout/LinedList"/>
    <dgm:cxn modelId="{9A55866A-FEC3-42B2-821D-7B55F7C38792}" type="presParOf" srcId="{4F497522-3095-4BC9-96A3-CF3633DCC24D}" destId="{8CB9B366-FE13-40FB-95FC-CB2DCF0185B8}" srcOrd="11" destOrd="0" presId="urn:microsoft.com/office/officeart/2008/layout/LinedList"/>
    <dgm:cxn modelId="{362A1F3F-391A-4911-83F8-4BE288E627E9}" type="presParOf" srcId="{4F497522-3095-4BC9-96A3-CF3633DCC24D}" destId="{F738BB65-F798-47EC-AF7F-5B9F8BE50DA5}" srcOrd="12" destOrd="0" presId="urn:microsoft.com/office/officeart/2008/layout/LinedList"/>
    <dgm:cxn modelId="{CB5788D9-6799-458F-8D11-1E7F65F81A7A}" type="presParOf" srcId="{4F497522-3095-4BC9-96A3-CF3633DCC24D}" destId="{C35EE3BF-9294-4471-9E63-FD332CD68C8C}" srcOrd="13" destOrd="0" presId="urn:microsoft.com/office/officeart/2008/layout/LinedList"/>
    <dgm:cxn modelId="{AD93F446-C034-48D5-8BC5-29F430EB4B49}" type="presParOf" srcId="{C35EE3BF-9294-4471-9E63-FD332CD68C8C}" destId="{8C857A6F-8C9D-4BB9-90CB-03EB23F13F19}" srcOrd="0" destOrd="0" presId="urn:microsoft.com/office/officeart/2008/layout/LinedList"/>
    <dgm:cxn modelId="{EAC2371A-400F-49DE-AE7B-7E2D9E951198}" type="presParOf" srcId="{C35EE3BF-9294-4471-9E63-FD332CD68C8C}" destId="{E2C028EC-2E65-4B05-A6C3-839BA5DAC49F}" srcOrd="1" destOrd="0" presId="urn:microsoft.com/office/officeart/2008/layout/LinedList"/>
    <dgm:cxn modelId="{19BE4354-2C0B-4270-9FBF-47B514BC9BD2}" type="presParOf" srcId="{C35EE3BF-9294-4471-9E63-FD332CD68C8C}" destId="{5E3058F1-3C16-452B-9485-2814E20D7DFE}" srcOrd="2" destOrd="0" presId="urn:microsoft.com/office/officeart/2008/layout/LinedList"/>
    <dgm:cxn modelId="{E22729CA-B562-41D7-8ED8-883D48806DEE}" type="presParOf" srcId="{4F497522-3095-4BC9-96A3-CF3633DCC24D}" destId="{C84327A4-C545-4A31-83A6-583E130D15EC}" srcOrd="14" destOrd="0" presId="urn:microsoft.com/office/officeart/2008/layout/LinedList"/>
    <dgm:cxn modelId="{CC375728-75D2-4FA9-B638-91C1A805E50B}" type="presParOf" srcId="{4F497522-3095-4BC9-96A3-CF3633DCC24D}" destId="{838D855E-3187-4B65-A3E7-70EEA77B9470}" srcOrd="15" destOrd="0" presId="urn:microsoft.com/office/officeart/2008/layout/LinedList"/>
    <dgm:cxn modelId="{98ECC28F-E846-41EC-BCDE-BB6353E80B81}" type="presParOf" srcId="{8CE90A12-BC48-4C99-844B-DA4D7D522F99}" destId="{EF558B55-1B93-46F3-BED6-E3638BDAAEDA}" srcOrd="2" destOrd="0" presId="urn:microsoft.com/office/officeart/2008/layout/LinedList"/>
    <dgm:cxn modelId="{F3FF2366-11B5-4263-8800-12D54CA7B016}" type="presParOf" srcId="{8CE90A12-BC48-4C99-844B-DA4D7D522F99}" destId="{09A0FFAF-0317-4557-A8F3-24AF11639AA0}" srcOrd="3" destOrd="0" presId="urn:microsoft.com/office/officeart/2008/layout/LinedList"/>
    <dgm:cxn modelId="{34E4C57D-E316-4044-9DC3-D7AF0B914952}" type="presParOf" srcId="{09A0FFAF-0317-4557-A8F3-24AF11639AA0}" destId="{F675C757-524F-48D3-BAAC-1FBAF2E85686}" srcOrd="0" destOrd="0" presId="urn:microsoft.com/office/officeart/2008/layout/LinedList"/>
    <dgm:cxn modelId="{5624CCA7-BC9A-4C8C-9455-1824E65A9011}" type="presParOf" srcId="{09A0FFAF-0317-4557-A8F3-24AF11639AA0}" destId="{2D9104DD-E919-4712-AFC1-845A88C919E7}" srcOrd="1" destOrd="0" presId="urn:microsoft.com/office/officeart/2008/layout/LinedList"/>
    <dgm:cxn modelId="{5D34FFD0-6D75-415D-8C63-DDFBE3F15E8E}" type="presParOf" srcId="{2D9104DD-E919-4712-AFC1-845A88C919E7}" destId="{56916517-AEFF-4B64-A580-8C5067117B05}" srcOrd="0" destOrd="0" presId="urn:microsoft.com/office/officeart/2008/layout/LinedList"/>
    <dgm:cxn modelId="{7774D396-08B5-4DAE-A356-068299AF74BD}" type="presParOf" srcId="{2D9104DD-E919-4712-AFC1-845A88C919E7}" destId="{F5C290DD-D316-4013-B729-82781E902B0D}" srcOrd="1" destOrd="0" presId="urn:microsoft.com/office/officeart/2008/layout/LinedList"/>
    <dgm:cxn modelId="{4DEFF8D7-808C-4E9C-8B44-7E1BE3AD158C}" type="presParOf" srcId="{F5C290DD-D316-4013-B729-82781E902B0D}" destId="{A0AB1756-5198-4CF5-BF6E-364A4168896E}" srcOrd="0" destOrd="0" presId="urn:microsoft.com/office/officeart/2008/layout/LinedList"/>
    <dgm:cxn modelId="{B7433B40-236A-40D7-A91E-4FD91282E50B}" type="presParOf" srcId="{F5C290DD-D316-4013-B729-82781E902B0D}" destId="{146680FF-5B13-420D-B6AC-CA8405B94109}" srcOrd="1" destOrd="0" presId="urn:microsoft.com/office/officeart/2008/layout/LinedList"/>
    <dgm:cxn modelId="{24D24192-4172-49B7-853C-06F4F17DBD9D}" type="presParOf" srcId="{F5C290DD-D316-4013-B729-82781E902B0D}" destId="{911047BA-EEF6-4C12-A4C5-0888AE2EB793}" srcOrd="2" destOrd="0" presId="urn:microsoft.com/office/officeart/2008/layout/LinedList"/>
    <dgm:cxn modelId="{F906AE75-CBC4-4472-A393-6C900D51170C}" type="presParOf" srcId="{2D9104DD-E919-4712-AFC1-845A88C919E7}" destId="{B869445A-E48F-4680-809A-45D287DBB3E5}" srcOrd="2" destOrd="0" presId="urn:microsoft.com/office/officeart/2008/layout/LinedList"/>
    <dgm:cxn modelId="{B0CF3F1C-7429-4C09-8FB6-2629B9D93A15}" type="presParOf" srcId="{2D9104DD-E919-4712-AFC1-845A88C919E7}" destId="{ED48FE18-2CEB-4E5F-8E40-012922EBAE7F}" srcOrd="3" destOrd="0" presId="urn:microsoft.com/office/officeart/2008/layout/LinedList"/>
    <dgm:cxn modelId="{A4ABE730-6BD6-4520-ABA6-167C2C5FC039}" type="presParOf" srcId="{2D9104DD-E919-4712-AFC1-845A88C919E7}" destId="{E1D10CC5-0EA9-451A-A390-7AF0A7E4CF51}" srcOrd="4" destOrd="0" presId="urn:microsoft.com/office/officeart/2008/layout/LinedList"/>
    <dgm:cxn modelId="{3E92800D-9F55-4588-8DAC-C6CD0933CEEB}" type="presParOf" srcId="{E1D10CC5-0EA9-451A-A390-7AF0A7E4CF51}" destId="{F661C3E2-C9CF-4CC9-A3AE-0954D7E61350}" srcOrd="0" destOrd="0" presId="urn:microsoft.com/office/officeart/2008/layout/LinedList"/>
    <dgm:cxn modelId="{32CB732F-B51C-4B03-8344-392E9F996DD3}" type="presParOf" srcId="{E1D10CC5-0EA9-451A-A390-7AF0A7E4CF51}" destId="{9DB0856D-B2CE-43AE-8129-3DA7186F797B}" srcOrd="1" destOrd="0" presId="urn:microsoft.com/office/officeart/2008/layout/LinedList"/>
    <dgm:cxn modelId="{A5B6EA74-2A68-4AD0-8728-6C0ECA0276C8}" type="presParOf" srcId="{E1D10CC5-0EA9-451A-A390-7AF0A7E4CF51}" destId="{EAC30C52-1461-4756-9F40-B37F60D8F28A}" srcOrd="2" destOrd="0" presId="urn:microsoft.com/office/officeart/2008/layout/LinedList"/>
    <dgm:cxn modelId="{275753B5-C306-43AC-8F17-EA67690572FB}" type="presParOf" srcId="{2D9104DD-E919-4712-AFC1-845A88C919E7}" destId="{9DE45A7F-0533-43B8-9F13-6555385ED8DE}" srcOrd="5" destOrd="0" presId="urn:microsoft.com/office/officeart/2008/layout/LinedList"/>
    <dgm:cxn modelId="{E25C5E26-7BDB-4460-B38B-B483CF88CD38}" type="presParOf" srcId="{2D9104DD-E919-4712-AFC1-845A88C919E7}" destId="{9F0E6F92-9EAB-4FFE-9BAD-B9ACBD3DBD38}" srcOrd="6" destOrd="0" presId="urn:microsoft.com/office/officeart/2008/layout/LinedList"/>
    <dgm:cxn modelId="{2CB92095-C27C-4ACB-BDBE-1E1E9147F7AC}" type="presParOf" srcId="{2D9104DD-E919-4712-AFC1-845A88C919E7}" destId="{CDF05300-4A84-4FAC-9CE2-071D49061648}" srcOrd="7" destOrd="0" presId="urn:microsoft.com/office/officeart/2008/layout/LinedList"/>
    <dgm:cxn modelId="{2545F0BE-6B9A-49FF-AF2C-27F0DE071BF6}" type="presParOf" srcId="{CDF05300-4A84-4FAC-9CE2-071D49061648}" destId="{D08C35F5-3895-4325-BF83-1B6B249253C6}" srcOrd="0" destOrd="0" presId="urn:microsoft.com/office/officeart/2008/layout/LinedList"/>
    <dgm:cxn modelId="{8B1CCDDF-E389-44A4-92C2-CFC942FFECCA}" type="presParOf" srcId="{CDF05300-4A84-4FAC-9CE2-071D49061648}" destId="{7D656EAD-0A4B-4ED0-957E-576313EB871D}" srcOrd="1" destOrd="0" presId="urn:microsoft.com/office/officeart/2008/layout/LinedList"/>
    <dgm:cxn modelId="{06FBB336-0D75-486E-8061-99627F449EAA}" type="presParOf" srcId="{CDF05300-4A84-4FAC-9CE2-071D49061648}" destId="{D0D912F6-3A32-4901-9A2F-5AF3C434D04D}" srcOrd="2" destOrd="0" presId="urn:microsoft.com/office/officeart/2008/layout/LinedList"/>
    <dgm:cxn modelId="{80B50280-EACA-4979-BAE4-5EBEDAA2C0A6}" type="presParOf" srcId="{2D9104DD-E919-4712-AFC1-845A88C919E7}" destId="{6EA0BE37-1667-4163-B38D-870D28DA5A56}" srcOrd="8" destOrd="0" presId="urn:microsoft.com/office/officeart/2008/layout/LinedList"/>
    <dgm:cxn modelId="{F29C586E-90AE-4E66-8183-C9CCB4C57AB8}" type="presParOf" srcId="{2D9104DD-E919-4712-AFC1-845A88C919E7}" destId="{FDB2377D-7AA6-46BB-9C46-BCE02AFFBE5E}" srcOrd="9" destOrd="0" presId="urn:microsoft.com/office/officeart/2008/layout/LinedList"/>
    <dgm:cxn modelId="{B9C87882-2885-4D58-9F20-04B903738D50}" type="presParOf" srcId="{2D9104DD-E919-4712-AFC1-845A88C919E7}" destId="{E29C685A-E52E-435D-9347-4785D65FB5E1}" srcOrd="10" destOrd="0" presId="urn:microsoft.com/office/officeart/2008/layout/LinedList"/>
    <dgm:cxn modelId="{C17EAFBE-7FB3-40F0-B2A5-5D70BB9E0148}" type="presParOf" srcId="{E29C685A-E52E-435D-9347-4785D65FB5E1}" destId="{19718CE0-F704-4F4E-BB9E-8EF216212EE8}" srcOrd="0" destOrd="0" presId="urn:microsoft.com/office/officeart/2008/layout/LinedList"/>
    <dgm:cxn modelId="{02036445-B881-4232-900C-BB2CE147AEA3}" type="presParOf" srcId="{E29C685A-E52E-435D-9347-4785D65FB5E1}" destId="{51FBACB6-4E3E-40B4-B8BA-1EA1009F1B4C}" srcOrd="1" destOrd="0" presId="urn:microsoft.com/office/officeart/2008/layout/LinedList"/>
    <dgm:cxn modelId="{2B78E343-C575-4100-BD4C-025608F2D878}" type="presParOf" srcId="{E29C685A-E52E-435D-9347-4785D65FB5E1}" destId="{9C221319-CA9C-4506-A36E-2ABD6E372ABD}" srcOrd="2" destOrd="0" presId="urn:microsoft.com/office/officeart/2008/layout/LinedList"/>
    <dgm:cxn modelId="{6336CB5D-0E13-46F7-AA49-7E1D5E04B25D}" type="presParOf" srcId="{2D9104DD-E919-4712-AFC1-845A88C919E7}" destId="{38C4E019-869E-45BF-8118-876ABC36DA6A}" srcOrd="11" destOrd="0" presId="urn:microsoft.com/office/officeart/2008/layout/LinedList"/>
    <dgm:cxn modelId="{6EAE2903-494D-494E-B2CB-F8B920C2BF66}" type="presParOf" srcId="{2D9104DD-E919-4712-AFC1-845A88C919E7}" destId="{3CE9E91E-658C-4E55-B22E-1CB4523C4DC2}" srcOrd="12" destOrd="0" presId="urn:microsoft.com/office/officeart/2008/layout/LinedList"/>
    <dgm:cxn modelId="{220022B7-7EEB-4211-AD0D-4670D46442C6}" type="presParOf" srcId="{2D9104DD-E919-4712-AFC1-845A88C919E7}" destId="{BA1D54F6-C146-40B8-8891-E1F91E3F3580}" srcOrd="13" destOrd="0" presId="urn:microsoft.com/office/officeart/2008/layout/LinedList"/>
    <dgm:cxn modelId="{AEFDC2C5-40DA-4DC7-960F-63D2EA320011}" type="presParOf" srcId="{BA1D54F6-C146-40B8-8891-E1F91E3F3580}" destId="{CF294C26-8319-4D9A-8D7E-4F43227386A7}" srcOrd="0" destOrd="0" presId="urn:microsoft.com/office/officeart/2008/layout/LinedList"/>
    <dgm:cxn modelId="{BE924F7A-4B7B-47EE-9982-D5478BAA5780}" type="presParOf" srcId="{BA1D54F6-C146-40B8-8891-E1F91E3F3580}" destId="{417A06F3-291B-412D-9D7C-B214DF32D5AD}" srcOrd="1" destOrd="0" presId="urn:microsoft.com/office/officeart/2008/layout/LinedList"/>
    <dgm:cxn modelId="{8450517F-F509-472A-8648-E41A309F0768}" type="presParOf" srcId="{BA1D54F6-C146-40B8-8891-E1F91E3F3580}" destId="{76420831-D191-4B5F-8742-41CEDED76D7C}" srcOrd="2" destOrd="0" presId="urn:microsoft.com/office/officeart/2008/layout/LinedList"/>
    <dgm:cxn modelId="{FCD4FA89-5612-4BB5-9EB2-252C2877F5FB}" type="presParOf" srcId="{2D9104DD-E919-4712-AFC1-845A88C919E7}" destId="{D7E59CC8-4197-4D39-B300-94858DA0712D}" srcOrd="14" destOrd="0" presId="urn:microsoft.com/office/officeart/2008/layout/LinedList"/>
    <dgm:cxn modelId="{2B64658E-7EC3-4E91-A414-8C075F2210CE}" type="presParOf" srcId="{2D9104DD-E919-4712-AFC1-845A88C919E7}" destId="{E5627C37-0DA7-428F-8D98-6431DE14305D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59F9C9-5314-45E7-8EE0-DA9E34911DC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7D953-5A12-4C53-9F62-899D723F6CA4}">
      <dgm:prSet custT="1"/>
      <dgm:spPr/>
      <dgm:t>
        <a:bodyPr/>
        <a:lstStyle/>
        <a:p>
          <a:r>
            <a:rPr lang="en-US" sz="1800" b="1" kern="12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rPr>
            <a:t>Intermediate Care</a:t>
          </a:r>
        </a:p>
      </dgm:t>
    </dgm:pt>
    <dgm:pt modelId="{BECDEEEE-5B40-4BFA-AD18-2B62486310C6}" type="parTrans" cxnId="{B8556E1B-B606-48C0-8961-512A658C8F3D}">
      <dgm:prSet/>
      <dgm:spPr/>
      <dgm:t>
        <a:bodyPr/>
        <a:lstStyle/>
        <a:p>
          <a:endParaRPr lang="en-US"/>
        </a:p>
      </dgm:t>
    </dgm:pt>
    <dgm:pt modelId="{C0FB3E64-86CF-4F9F-9893-19A8CCC74C8B}" type="sibTrans" cxnId="{B8556E1B-B606-48C0-8961-512A658C8F3D}">
      <dgm:prSet/>
      <dgm:spPr/>
      <dgm:t>
        <a:bodyPr/>
        <a:lstStyle/>
        <a:p>
          <a:endParaRPr lang="en-US"/>
        </a:p>
      </dgm:t>
    </dgm:pt>
    <dgm:pt modelId="{5A9C7730-40CE-4A30-B78C-75998F9D8B05}">
      <dgm:prSet/>
      <dgm:spPr/>
      <dgm:t>
        <a:bodyPr/>
        <a:lstStyle/>
        <a:p>
          <a:r>
            <a:rPr lang="en-US" dirty="0"/>
            <a:t>Urgent Community Response – Advanced Clinical Practitioners, (Nurses &amp; Therapists) providing urgent community response within 2 hours </a:t>
          </a:r>
        </a:p>
      </dgm:t>
    </dgm:pt>
    <dgm:pt modelId="{DD7F04A4-E4E3-4ACE-B6B8-0496F94395A3}" type="parTrans" cxnId="{92B994E4-7A7D-4F43-954D-6C416D1FC127}">
      <dgm:prSet/>
      <dgm:spPr/>
      <dgm:t>
        <a:bodyPr/>
        <a:lstStyle/>
        <a:p>
          <a:endParaRPr lang="en-US"/>
        </a:p>
      </dgm:t>
    </dgm:pt>
    <dgm:pt modelId="{819D6713-F664-48D1-AC46-14E2F8B76FD8}" type="sibTrans" cxnId="{92B994E4-7A7D-4F43-954D-6C416D1FC127}">
      <dgm:prSet/>
      <dgm:spPr/>
      <dgm:t>
        <a:bodyPr/>
        <a:lstStyle/>
        <a:p>
          <a:endParaRPr lang="en-US"/>
        </a:p>
      </dgm:t>
    </dgm:pt>
    <dgm:pt modelId="{CB7A30DF-75EF-4932-800A-2E0E56A026F7}">
      <dgm:prSet/>
      <dgm:spPr/>
      <dgm:t>
        <a:bodyPr/>
        <a:lstStyle/>
        <a:p>
          <a:r>
            <a:rPr lang="en-GB" dirty="0"/>
            <a:t>Urgent Care Bureau, Triage and assessment of step up and step-down referrals for EICT &amp; Urgent Community Response </a:t>
          </a:r>
          <a:endParaRPr lang="en-US" dirty="0"/>
        </a:p>
      </dgm:t>
    </dgm:pt>
    <dgm:pt modelId="{46985AE3-87DB-4A1E-BB9F-6882B8A8652C}" type="parTrans" cxnId="{5A656E0A-9036-4C46-9463-4483525FF9F2}">
      <dgm:prSet/>
      <dgm:spPr/>
      <dgm:t>
        <a:bodyPr/>
        <a:lstStyle/>
        <a:p>
          <a:endParaRPr lang="en-US"/>
        </a:p>
      </dgm:t>
    </dgm:pt>
    <dgm:pt modelId="{375DC231-54C4-424E-A135-BAF3199906FA}" type="sibTrans" cxnId="{5A656E0A-9036-4C46-9463-4483525FF9F2}">
      <dgm:prSet/>
      <dgm:spPr/>
      <dgm:t>
        <a:bodyPr/>
        <a:lstStyle/>
        <a:p>
          <a:endParaRPr lang="en-US"/>
        </a:p>
      </dgm:t>
    </dgm:pt>
    <dgm:pt modelId="{82B25290-B3E0-4DD7-BD53-5AE535536AF6}">
      <dgm:prSet/>
      <dgm:spPr/>
      <dgm:t>
        <a:bodyPr/>
        <a:lstStyle/>
        <a:p>
          <a:r>
            <a:rPr lang="en-US" dirty="0"/>
            <a:t>Virtual Wards: Supporting People to remain at home / return home form hospital with enhanced support</a:t>
          </a:r>
        </a:p>
      </dgm:t>
    </dgm:pt>
    <dgm:pt modelId="{6B779802-1B28-4CD8-8A40-955E227AC377}" type="parTrans" cxnId="{E9996F28-12C0-49AA-A5C5-8977B2552FF5}">
      <dgm:prSet/>
      <dgm:spPr/>
      <dgm:t>
        <a:bodyPr/>
        <a:lstStyle/>
        <a:p>
          <a:endParaRPr lang="en-US"/>
        </a:p>
      </dgm:t>
    </dgm:pt>
    <dgm:pt modelId="{C88DAA77-D019-486E-AE03-22C4BEB5542E}" type="sibTrans" cxnId="{E9996F28-12C0-49AA-A5C5-8977B2552FF5}">
      <dgm:prSet/>
      <dgm:spPr/>
      <dgm:t>
        <a:bodyPr/>
        <a:lstStyle/>
        <a:p>
          <a:endParaRPr lang="en-US"/>
        </a:p>
      </dgm:t>
    </dgm:pt>
    <dgm:pt modelId="{1935E3B5-6D99-4C0D-8594-45E0D45AA82E}">
      <dgm:prSet/>
      <dgm:spPr/>
      <dgm:t>
        <a:bodyPr/>
        <a:lstStyle/>
        <a:p>
          <a:r>
            <a:rPr lang="en-GB" dirty="0"/>
            <a:t>Frailty Virtual Ward &amp; Respiratory Virtual Ward</a:t>
          </a:r>
          <a:endParaRPr lang="en-US" dirty="0"/>
        </a:p>
      </dgm:t>
    </dgm:pt>
    <dgm:pt modelId="{F56A6C59-6A6E-4AA8-8DC8-5E62FCF558E1}" type="parTrans" cxnId="{F5EA2CF7-59C8-4BFE-91DB-EF450BC54CF1}">
      <dgm:prSet/>
      <dgm:spPr/>
      <dgm:t>
        <a:bodyPr/>
        <a:lstStyle/>
        <a:p>
          <a:endParaRPr lang="en-US"/>
        </a:p>
      </dgm:t>
    </dgm:pt>
    <dgm:pt modelId="{2FD7893B-B519-41F7-A17D-1759799BF76A}" type="sibTrans" cxnId="{F5EA2CF7-59C8-4BFE-91DB-EF450BC54CF1}">
      <dgm:prSet/>
      <dgm:spPr/>
      <dgm:t>
        <a:bodyPr/>
        <a:lstStyle/>
        <a:p>
          <a:endParaRPr lang="en-US"/>
        </a:p>
      </dgm:t>
    </dgm:pt>
    <dgm:pt modelId="{FC9B2F81-21BF-4DEC-B66A-20DD6315B159}">
      <dgm:prSet/>
      <dgm:spPr/>
      <dgm:t>
        <a:bodyPr/>
        <a:lstStyle/>
        <a:p>
          <a:r>
            <a:rPr lang="en-GB" dirty="0"/>
            <a:t>Service runs 8:00-22:00, 7 days a week</a:t>
          </a:r>
          <a:endParaRPr lang="en-US" dirty="0"/>
        </a:p>
      </dgm:t>
    </dgm:pt>
    <dgm:pt modelId="{848A0E3D-474B-4427-B06B-1042EC59CF4F}" type="parTrans" cxnId="{13F56A85-6F51-48AB-8DD1-FC9EE8AFB8AD}">
      <dgm:prSet/>
      <dgm:spPr/>
      <dgm:t>
        <a:bodyPr/>
        <a:lstStyle/>
        <a:p>
          <a:endParaRPr lang="en-US"/>
        </a:p>
      </dgm:t>
    </dgm:pt>
    <dgm:pt modelId="{F2A76F37-EFDF-487B-8B9A-44C7F05E67E2}" type="sibTrans" cxnId="{13F56A85-6F51-48AB-8DD1-FC9EE8AFB8AD}">
      <dgm:prSet/>
      <dgm:spPr/>
      <dgm:t>
        <a:bodyPr/>
        <a:lstStyle/>
        <a:p>
          <a:endParaRPr lang="en-US"/>
        </a:p>
      </dgm:t>
    </dgm:pt>
    <dgm:pt modelId="{8CE90A12-BC48-4C99-844B-DA4D7D522F99}" type="pres">
      <dgm:prSet presAssocID="{9A59F9C9-5314-45E7-8EE0-DA9E34911DC7}" presName="vert0" presStyleCnt="0">
        <dgm:presLayoutVars>
          <dgm:dir/>
          <dgm:animOne val="branch"/>
          <dgm:animLvl val="lvl"/>
        </dgm:presLayoutVars>
      </dgm:prSet>
      <dgm:spPr/>
    </dgm:pt>
    <dgm:pt modelId="{0E06F61D-8F5B-49BF-8AD8-D0D51EA51109}" type="pres">
      <dgm:prSet presAssocID="{DC47D953-5A12-4C53-9F62-899D723F6CA4}" presName="thickLine" presStyleLbl="alignNode1" presStyleIdx="0" presStyleCnt="1"/>
      <dgm:spPr/>
    </dgm:pt>
    <dgm:pt modelId="{7C93A655-883F-4573-B088-A308E8168308}" type="pres">
      <dgm:prSet presAssocID="{DC47D953-5A12-4C53-9F62-899D723F6CA4}" presName="horz1" presStyleCnt="0"/>
      <dgm:spPr/>
    </dgm:pt>
    <dgm:pt modelId="{E6D01E34-DC51-4CB0-88BD-22174D18B454}" type="pres">
      <dgm:prSet presAssocID="{DC47D953-5A12-4C53-9F62-899D723F6CA4}" presName="tx1" presStyleLbl="revTx" presStyleIdx="0" presStyleCnt="6"/>
      <dgm:spPr/>
    </dgm:pt>
    <dgm:pt modelId="{4F497522-3095-4BC9-96A3-CF3633DCC24D}" type="pres">
      <dgm:prSet presAssocID="{DC47D953-5A12-4C53-9F62-899D723F6CA4}" presName="vert1" presStyleCnt="0"/>
      <dgm:spPr/>
    </dgm:pt>
    <dgm:pt modelId="{1EA614F1-FC82-45BF-95B5-70E671FD4A38}" type="pres">
      <dgm:prSet presAssocID="{5A9C7730-40CE-4A30-B78C-75998F9D8B05}" presName="vertSpace2a" presStyleCnt="0"/>
      <dgm:spPr/>
    </dgm:pt>
    <dgm:pt modelId="{5659509F-7209-4F0C-AED7-FEFFEC3BFA55}" type="pres">
      <dgm:prSet presAssocID="{5A9C7730-40CE-4A30-B78C-75998F9D8B05}" presName="horz2" presStyleCnt="0"/>
      <dgm:spPr/>
    </dgm:pt>
    <dgm:pt modelId="{CCC7C58D-8115-4FAC-AC09-D55B68C7AB99}" type="pres">
      <dgm:prSet presAssocID="{5A9C7730-40CE-4A30-B78C-75998F9D8B05}" presName="horzSpace2" presStyleCnt="0"/>
      <dgm:spPr/>
    </dgm:pt>
    <dgm:pt modelId="{CF41BE27-130F-4339-B7A5-9424C06D85D6}" type="pres">
      <dgm:prSet presAssocID="{5A9C7730-40CE-4A30-B78C-75998F9D8B05}" presName="tx2" presStyleLbl="revTx" presStyleIdx="1" presStyleCnt="6"/>
      <dgm:spPr/>
    </dgm:pt>
    <dgm:pt modelId="{83AD2DDE-268C-4481-9155-F15A8F79E0AE}" type="pres">
      <dgm:prSet presAssocID="{5A9C7730-40CE-4A30-B78C-75998F9D8B05}" presName="vert2" presStyleCnt="0"/>
      <dgm:spPr/>
    </dgm:pt>
    <dgm:pt modelId="{F5D1099A-B92D-48B2-AEED-489712D8B53E}" type="pres">
      <dgm:prSet presAssocID="{5A9C7730-40CE-4A30-B78C-75998F9D8B05}" presName="thinLine2b" presStyleLbl="callout" presStyleIdx="0" presStyleCnt="5"/>
      <dgm:spPr/>
    </dgm:pt>
    <dgm:pt modelId="{2B31D586-5F62-4194-A7AA-F88A9C3DEE8F}" type="pres">
      <dgm:prSet presAssocID="{5A9C7730-40CE-4A30-B78C-75998F9D8B05}" presName="vertSpace2b" presStyleCnt="0"/>
      <dgm:spPr/>
    </dgm:pt>
    <dgm:pt modelId="{19E3FB39-2640-499A-AF46-0959C36799BB}" type="pres">
      <dgm:prSet presAssocID="{CB7A30DF-75EF-4932-800A-2E0E56A026F7}" presName="horz2" presStyleCnt="0"/>
      <dgm:spPr/>
    </dgm:pt>
    <dgm:pt modelId="{67D01D98-40BB-4AFF-BACB-DB98BA942566}" type="pres">
      <dgm:prSet presAssocID="{CB7A30DF-75EF-4932-800A-2E0E56A026F7}" presName="horzSpace2" presStyleCnt="0"/>
      <dgm:spPr/>
    </dgm:pt>
    <dgm:pt modelId="{5A5F429F-86D4-4CBA-9A90-52EA1F91F700}" type="pres">
      <dgm:prSet presAssocID="{CB7A30DF-75EF-4932-800A-2E0E56A026F7}" presName="tx2" presStyleLbl="revTx" presStyleIdx="2" presStyleCnt="6"/>
      <dgm:spPr/>
    </dgm:pt>
    <dgm:pt modelId="{B3C48023-B463-43AA-AE52-AC68267ABF71}" type="pres">
      <dgm:prSet presAssocID="{CB7A30DF-75EF-4932-800A-2E0E56A026F7}" presName="vert2" presStyleCnt="0"/>
      <dgm:spPr/>
    </dgm:pt>
    <dgm:pt modelId="{52C47DB6-1E01-49DE-878B-921EC26065C0}" type="pres">
      <dgm:prSet presAssocID="{CB7A30DF-75EF-4932-800A-2E0E56A026F7}" presName="thinLine2b" presStyleLbl="callout" presStyleIdx="1" presStyleCnt="5"/>
      <dgm:spPr/>
    </dgm:pt>
    <dgm:pt modelId="{4D5F9BE7-7757-411D-A213-E4B979C773BD}" type="pres">
      <dgm:prSet presAssocID="{CB7A30DF-75EF-4932-800A-2E0E56A026F7}" presName="vertSpace2b" presStyleCnt="0"/>
      <dgm:spPr/>
    </dgm:pt>
    <dgm:pt modelId="{EC4AFFDB-9B68-4D9C-8CF4-0528502F7397}" type="pres">
      <dgm:prSet presAssocID="{82B25290-B3E0-4DD7-BD53-5AE535536AF6}" presName="horz2" presStyleCnt="0"/>
      <dgm:spPr/>
    </dgm:pt>
    <dgm:pt modelId="{96661FE9-1235-46FC-A043-E1E8F62D4A73}" type="pres">
      <dgm:prSet presAssocID="{82B25290-B3E0-4DD7-BD53-5AE535536AF6}" presName="horzSpace2" presStyleCnt="0"/>
      <dgm:spPr/>
    </dgm:pt>
    <dgm:pt modelId="{AF08A576-59BD-45A1-BCAB-77A0C908EDBE}" type="pres">
      <dgm:prSet presAssocID="{82B25290-B3E0-4DD7-BD53-5AE535536AF6}" presName="tx2" presStyleLbl="revTx" presStyleIdx="3" presStyleCnt="6"/>
      <dgm:spPr/>
    </dgm:pt>
    <dgm:pt modelId="{FD2892F4-8D65-4D67-9E63-B6383D0A9C93}" type="pres">
      <dgm:prSet presAssocID="{82B25290-B3E0-4DD7-BD53-5AE535536AF6}" presName="vert2" presStyleCnt="0"/>
      <dgm:spPr/>
    </dgm:pt>
    <dgm:pt modelId="{4E82E1CB-C86D-4A04-ACE1-6AB6D97D2E8D}" type="pres">
      <dgm:prSet presAssocID="{82B25290-B3E0-4DD7-BD53-5AE535536AF6}" presName="thinLine2b" presStyleLbl="callout" presStyleIdx="2" presStyleCnt="5"/>
      <dgm:spPr/>
    </dgm:pt>
    <dgm:pt modelId="{C7DCD37C-50AE-4A38-A178-E2CAC27710F7}" type="pres">
      <dgm:prSet presAssocID="{82B25290-B3E0-4DD7-BD53-5AE535536AF6}" presName="vertSpace2b" presStyleCnt="0"/>
      <dgm:spPr/>
    </dgm:pt>
    <dgm:pt modelId="{5FFC59B5-E0D3-416C-9B72-97A52DB65133}" type="pres">
      <dgm:prSet presAssocID="{1935E3B5-6D99-4C0D-8594-45E0D45AA82E}" presName="horz2" presStyleCnt="0"/>
      <dgm:spPr/>
    </dgm:pt>
    <dgm:pt modelId="{2B01D08C-591D-4226-92FB-B0ADAA0BDD06}" type="pres">
      <dgm:prSet presAssocID="{1935E3B5-6D99-4C0D-8594-45E0D45AA82E}" presName="horzSpace2" presStyleCnt="0"/>
      <dgm:spPr/>
    </dgm:pt>
    <dgm:pt modelId="{BB6E99B6-DEC4-458F-82FA-FDBD8A603492}" type="pres">
      <dgm:prSet presAssocID="{1935E3B5-6D99-4C0D-8594-45E0D45AA82E}" presName="tx2" presStyleLbl="revTx" presStyleIdx="4" presStyleCnt="6"/>
      <dgm:spPr/>
    </dgm:pt>
    <dgm:pt modelId="{99E40178-8341-4F52-80C3-BDB86F09D3EF}" type="pres">
      <dgm:prSet presAssocID="{1935E3B5-6D99-4C0D-8594-45E0D45AA82E}" presName="vert2" presStyleCnt="0"/>
      <dgm:spPr/>
    </dgm:pt>
    <dgm:pt modelId="{8CB9B366-FE13-40FB-95FC-CB2DCF0185B8}" type="pres">
      <dgm:prSet presAssocID="{1935E3B5-6D99-4C0D-8594-45E0D45AA82E}" presName="thinLine2b" presStyleLbl="callout" presStyleIdx="3" presStyleCnt="5"/>
      <dgm:spPr/>
    </dgm:pt>
    <dgm:pt modelId="{F738BB65-F798-47EC-AF7F-5B9F8BE50DA5}" type="pres">
      <dgm:prSet presAssocID="{1935E3B5-6D99-4C0D-8594-45E0D45AA82E}" presName="vertSpace2b" presStyleCnt="0"/>
      <dgm:spPr/>
    </dgm:pt>
    <dgm:pt modelId="{C35EE3BF-9294-4471-9E63-FD332CD68C8C}" type="pres">
      <dgm:prSet presAssocID="{FC9B2F81-21BF-4DEC-B66A-20DD6315B159}" presName="horz2" presStyleCnt="0"/>
      <dgm:spPr/>
    </dgm:pt>
    <dgm:pt modelId="{8C857A6F-8C9D-4BB9-90CB-03EB23F13F19}" type="pres">
      <dgm:prSet presAssocID="{FC9B2F81-21BF-4DEC-B66A-20DD6315B159}" presName="horzSpace2" presStyleCnt="0"/>
      <dgm:spPr/>
    </dgm:pt>
    <dgm:pt modelId="{E2C028EC-2E65-4B05-A6C3-839BA5DAC49F}" type="pres">
      <dgm:prSet presAssocID="{FC9B2F81-21BF-4DEC-B66A-20DD6315B159}" presName="tx2" presStyleLbl="revTx" presStyleIdx="5" presStyleCnt="6"/>
      <dgm:spPr/>
    </dgm:pt>
    <dgm:pt modelId="{5E3058F1-3C16-452B-9485-2814E20D7DFE}" type="pres">
      <dgm:prSet presAssocID="{FC9B2F81-21BF-4DEC-B66A-20DD6315B159}" presName="vert2" presStyleCnt="0"/>
      <dgm:spPr/>
    </dgm:pt>
    <dgm:pt modelId="{C84327A4-C545-4A31-83A6-583E130D15EC}" type="pres">
      <dgm:prSet presAssocID="{FC9B2F81-21BF-4DEC-B66A-20DD6315B159}" presName="thinLine2b" presStyleLbl="callout" presStyleIdx="4" presStyleCnt="5"/>
      <dgm:spPr/>
    </dgm:pt>
    <dgm:pt modelId="{838D855E-3187-4B65-A3E7-70EEA77B9470}" type="pres">
      <dgm:prSet presAssocID="{FC9B2F81-21BF-4DEC-B66A-20DD6315B159}" presName="vertSpace2b" presStyleCnt="0"/>
      <dgm:spPr/>
    </dgm:pt>
  </dgm:ptLst>
  <dgm:cxnLst>
    <dgm:cxn modelId="{0C934306-CB29-4D2B-93DA-24A0D57EE62E}" type="presOf" srcId="{DC47D953-5A12-4C53-9F62-899D723F6CA4}" destId="{E6D01E34-DC51-4CB0-88BD-22174D18B454}" srcOrd="0" destOrd="0" presId="urn:microsoft.com/office/officeart/2008/layout/LinedList"/>
    <dgm:cxn modelId="{5A656E0A-9036-4C46-9463-4483525FF9F2}" srcId="{DC47D953-5A12-4C53-9F62-899D723F6CA4}" destId="{CB7A30DF-75EF-4932-800A-2E0E56A026F7}" srcOrd="1" destOrd="0" parTransId="{46985AE3-87DB-4A1E-BB9F-6882B8A8652C}" sibTransId="{375DC231-54C4-424E-A135-BAF3199906FA}"/>
    <dgm:cxn modelId="{00F35D13-02EF-4889-8BA6-17BFD46825A1}" type="presOf" srcId="{82B25290-B3E0-4DD7-BD53-5AE535536AF6}" destId="{AF08A576-59BD-45A1-BCAB-77A0C908EDBE}" srcOrd="0" destOrd="0" presId="urn:microsoft.com/office/officeart/2008/layout/LinedList"/>
    <dgm:cxn modelId="{B8556E1B-B606-48C0-8961-512A658C8F3D}" srcId="{9A59F9C9-5314-45E7-8EE0-DA9E34911DC7}" destId="{DC47D953-5A12-4C53-9F62-899D723F6CA4}" srcOrd="0" destOrd="0" parTransId="{BECDEEEE-5B40-4BFA-AD18-2B62486310C6}" sibTransId="{C0FB3E64-86CF-4F9F-9893-19A8CCC74C8B}"/>
    <dgm:cxn modelId="{E9996F28-12C0-49AA-A5C5-8977B2552FF5}" srcId="{DC47D953-5A12-4C53-9F62-899D723F6CA4}" destId="{82B25290-B3E0-4DD7-BD53-5AE535536AF6}" srcOrd="2" destOrd="0" parTransId="{6B779802-1B28-4CD8-8A40-955E227AC377}" sibTransId="{C88DAA77-D019-486E-AE03-22C4BEB5542E}"/>
    <dgm:cxn modelId="{4C0DEB3F-1EA6-497E-A4E4-93037ED13B6F}" type="presOf" srcId="{5A9C7730-40CE-4A30-B78C-75998F9D8B05}" destId="{CF41BE27-130F-4339-B7A5-9424C06D85D6}" srcOrd="0" destOrd="0" presId="urn:microsoft.com/office/officeart/2008/layout/LinedList"/>
    <dgm:cxn modelId="{824C0345-3937-47B0-97AC-BDBD71ACC0F3}" type="presOf" srcId="{1935E3B5-6D99-4C0D-8594-45E0D45AA82E}" destId="{BB6E99B6-DEC4-458F-82FA-FDBD8A603492}" srcOrd="0" destOrd="0" presId="urn:microsoft.com/office/officeart/2008/layout/LinedList"/>
    <dgm:cxn modelId="{1D87866E-039B-48BA-8844-8D44EBC69528}" type="presOf" srcId="{FC9B2F81-21BF-4DEC-B66A-20DD6315B159}" destId="{E2C028EC-2E65-4B05-A6C3-839BA5DAC49F}" srcOrd="0" destOrd="0" presId="urn:microsoft.com/office/officeart/2008/layout/LinedList"/>
    <dgm:cxn modelId="{13F56A85-6F51-48AB-8DD1-FC9EE8AFB8AD}" srcId="{DC47D953-5A12-4C53-9F62-899D723F6CA4}" destId="{FC9B2F81-21BF-4DEC-B66A-20DD6315B159}" srcOrd="4" destOrd="0" parTransId="{848A0E3D-474B-4427-B06B-1042EC59CF4F}" sibTransId="{F2A76F37-EFDF-487B-8B9A-44C7F05E67E2}"/>
    <dgm:cxn modelId="{DE176EDA-CB86-4ACE-822A-37B17C7154BE}" type="presOf" srcId="{CB7A30DF-75EF-4932-800A-2E0E56A026F7}" destId="{5A5F429F-86D4-4CBA-9A90-52EA1F91F700}" srcOrd="0" destOrd="0" presId="urn:microsoft.com/office/officeart/2008/layout/LinedList"/>
    <dgm:cxn modelId="{92B994E4-7A7D-4F43-954D-6C416D1FC127}" srcId="{DC47D953-5A12-4C53-9F62-899D723F6CA4}" destId="{5A9C7730-40CE-4A30-B78C-75998F9D8B05}" srcOrd="0" destOrd="0" parTransId="{DD7F04A4-E4E3-4ACE-B6B8-0496F94395A3}" sibTransId="{819D6713-F664-48D1-AC46-14E2F8B76FD8}"/>
    <dgm:cxn modelId="{A38031E5-BBF3-48F7-A353-8CE8899AE63D}" type="presOf" srcId="{9A59F9C9-5314-45E7-8EE0-DA9E34911DC7}" destId="{8CE90A12-BC48-4C99-844B-DA4D7D522F99}" srcOrd="0" destOrd="0" presId="urn:microsoft.com/office/officeart/2008/layout/LinedList"/>
    <dgm:cxn modelId="{F5EA2CF7-59C8-4BFE-91DB-EF450BC54CF1}" srcId="{DC47D953-5A12-4C53-9F62-899D723F6CA4}" destId="{1935E3B5-6D99-4C0D-8594-45E0D45AA82E}" srcOrd="3" destOrd="0" parTransId="{F56A6C59-6A6E-4AA8-8DC8-5E62FCF558E1}" sibTransId="{2FD7893B-B519-41F7-A17D-1759799BF76A}"/>
    <dgm:cxn modelId="{218C0557-BC0C-4A29-8A7B-A0466AA4491B}" type="presParOf" srcId="{8CE90A12-BC48-4C99-844B-DA4D7D522F99}" destId="{0E06F61D-8F5B-49BF-8AD8-D0D51EA51109}" srcOrd="0" destOrd="0" presId="urn:microsoft.com/office/officeart/2008/layout/LinedList"/>
    <dgm:cxn modelId="{68A7ACBE-E592-4FC0-813D-7E0C2B369C5F}" type="presParOf" srcId="{8CE90A12-BC48-4C99-844B-DA4D7D522F99}" destId="{7C93A655-883F-4573-B088-A308E8168308}" srcOrd="1" destOrd="0" presId="urn:microsoft.com/office/officeart/2008/layout/LinedList"/>
    <dgm:cxn modelId="{FBA36CAA-FC0E-4BDC-9AE4-5D40BC501414}" type="presParOf" srcId="{7C93A655-883F-4573-B088-A308E8168308}" destId="{E6D01E34-DC51-4CB0-88BD-22174D18B454}" srcOrd="0" destOrd="0" presId="urn:microsoft.com/office/officeart/2008/layout/LinedList"/>
    <dgm:cxn modelId="{420CE5A0-713D-4116-AE9C-0DCA0EFBB10D}" type="presParOf" srcId="{7C93A655-883F-4573-B088-A308E8168308}" destId="{4F497522-3095-4BC9-96A3-CF3633DCC24D}" srcOrd="1" destOrd="0" presId="urn:microsoft.com/office/officeart/2008/layout/LinedList"/>
    <dgm:cxn modelId="{E4C272CA-961A-43E8-8A56-FF8C45D0689C}" type="presParOf" srcId="{4F497522-3095-4BC9-96A3-CF3633DCC24D}" destId="{1EA614F1-FC82-45BF-95B5-70E671FD4A38}" srcOrd="0" destOrd="0" presId="urn:microsoft.com/office/officeart/2008/layout/LinedList"/>
    <dgm:cxn modelId="{87D9F4FC-BE45-4C2D-8632-182F70FB5234}" type="presParOf" srcId="{4F497522-3095-4BC9-96A3-CF3633DCC24D}" destId="{5659509F-7209-4F0C-AED7-FEFFEC3BFA55}" srcOrd="1" destOrd="0" presId="urn:microsoft.com/office/officeart/2008/layout/LinedList"/>
    <dgm:cxn modelId="{7619E8AA-F600-4C66-8192-7A9EE1C199BE}" type="presParOf" srcId="{5659509F-7209-4F0C-AED7-FEFFEC3BFA55}" destId="{CCC7C58D-8115-4FAC-AC09-D55B68C7AB99}" srcOrd="0" destOrd="0" presId="urn:microsoft.com/office/officeart/2008/layout/LinedList"/>
    <dgm:cxn modelId="{713642D6-FD5A-4E58-B706-F29613BEA97D}" type="presParOf" srcId="{5659509F-7209-4F0C-AED7-FEFFEC3BFA55}" destId="{CF41BE27-130F-4339-B7A5-9424C06D85D6}" srcOrd="1" destOrd="0" presId="urn:microsoft.com/office/officeart/2008/layout/LinedList"/>
    <dgm:cxn modelId="{961F4001-954D-40A1-9A86-10C283509D8B}" type="presParOf" srcId="{5659509F-7209-4F0C-AED7-FEFFEC3BFA55}" destId="{83AD2DDE-268C-4481-9155-F15A8F79E0AE}" srcOrd="2" destOrd="0" presId="urn:microsoft.com/office/officeart/2008/layout/LinedList"/>
    <dgm:cxn modelId="{EF1528D2-3681-4410-A475-804FAE616CC5}" type="presParOf" srcId="{4F497522-3095-4BC9-96A3-CF3633DCC24D}" destId="{F5D1099A-B92D-48B2-AEED-489712D8B53E}" srcOrd="2" destOrd="0" presId="urn:microsoft.com/office/officeart/2008/layout/LinedList"/>
    <dgm:cxn modelId="{ED168B69-8AF0-49ED-BBE6-F2DA7BB3F56C}" type="presParOf" srcId="{4F497522-3095-4BC9-96A3-CF3633DCC24D}" destId="{2B31D586-5F62-4194-A7AA-F88A9C3DEE8F}" srcOrd="3" destOrd="0" presId="urn:microsoft.com/office/officeart/2008/layout/LinedList"/>
    <dgm:cxn modelId="{92FABADA-B567-43A1-A0A6-4F62F7BAA1B9}" type="presParOf" srcId="{4F497522-3095-4BC9-96A3-CF3633DCC24D}" destId="{19E3FB39-2640-499A-AF46-0959C36799BB}" srcOrd="4" destOrd="0" presId="urn:microsoft.com/office/officeart/2008/layout/LinedList"/>
    <dgm:cxn modelId="{FED58206-8A07-45FA-B8B7-86A8871C80CD}" type="presParOf" srcId="{19E3FB39-2640-499A-AF46-0959C36799BB}" destId="{67D01D98-40BB-4AFF-BACB-DB98BA942566}" srcOrd="0" destOrd="0" presId="urn:microsoft.com/office/officeart/2008/layout/LinedList"/>
    <dgm:cxn modelId="{AFC4F9A6-B7D4-42E9-A632-85ECABAA822E}" type="presParOf" srcId="{19E3FB39-2640-499A-AF46-0959C36799BB}" destId="{5A5F429F-86D4-4CBA-9A90-52EA1F91F700}" srcOrd="1" destOrd="0" presId="urn:microsoft.com/office/officeart/2008/layout/LinedList"/>
    <dgm:cxn modelId="{C0D2567F-12E0-420A-95BA-1AE03FD0B7AF}" type="presParOf" srcId="{19E3FB39-2640-499A-AF46-0959C36799BB}" destId="{B3C48023-B463-43AA-AE52-AC68267ABF71}" srcOrd="2" destOrd="0" presId="urn:microsoft.com/office/officeart/2008/layout/LinedList"/>
    <dgm:cxn modelId="{9F66D8A2-19F8-4FE3-AA0F-7C96508BC099}" type="presParOf" srcId="{4F497522-3095-4BC9-96A3-CF3633DCC24D}" destId="{52C47DB6-1E01-49DE-878B-921EC26065C0}" srcOrd="5" destOrd="0" presId="urn:microsoft.com/office/officeart/2008/layout/LinedList"/>
    <dgm:cxn modelId="{BB9029E9-CF63-49CE-9015-99758BE3CC51}" type="presParOf" srcId="{4F497522-3095-4BC9-96A3-CF3633DCC24D}" destId="{4D5F9BE7-7757-411D-A213-E4B979C773BD}" srcOrd="6" destOrd="0" presId="urn:microsoft.com/office/officeart/2008/layout/LinedList"/>
    <dgm:cxn modelId="{58FC5619-48AE-40F5-BFB0-A5BE69AD19A3}" type="presParOf" srcId="{4F497522-3095-4BC9-96A3-CF3633DCC24D}" destId="{EC4AFFDB-9B68-4D9C-8CF4-0528502F7397}" srcOrd="7" destOrd="0" presId="urn:microsoft.com/office/officeart/2008/layout/LinedList"/>
    <dgm:cxn modelId="{40AD3A10-4818-439E-BF7C-B43E93B4B33C}" type="presParOf" srcId="{EC4AFFDB-9B68-4D9C-8CF4-0528502F7397}" destId="{96661FE9-1235-46FC-A043-E1E8F62D4A73}" srcOrd="0" destOrd="0" presId="urn:microsoft.com/office/officeart/2008/layout/LinedList"/>
    <dgm:cxn modelId="{D817095B-1B53-485B-B6CE-F28E4B2F96C6}" type="presParOf" srcId="{EC4AFFDB-9B68-4D9C-8CF4-0528502F7397}" destId="{AF08A576-59BD-45A1-BCAB-77A0C908EDBE}" srcOrd="1" destOrd="0" presId="urn:microsoft.com/office/officeart/2008/layout/LinedList"/>
    <dgm:cxn modelId="{FB1809B2-65ED-4FAF-983E-37ACC4796DC4}" type="presParOf" srcId="{EC4AFFDB-9B68-4D9C-8CF4-0528502F7397}" destId="{FD2892F4-8D65-4D67-9E63-B6383D0A9C93}" srcOrd="2" destOrd="0" presId="urn:microsoft.com/office/officeart/2008/layout/LinedList"/>
    <dgm:cxn modelId="{63AA2B0A-276D-4DF4-BE69-87DB466F4DD9}" type="presParOf" srcId="{4F497522-3095-4BC9-96A3-CF3633DCC24D}" destId="{4E82E1CB-C86D-4A04-ACE1-6AB6D97D2E8D}" srcOrd="8" destOrd="0" presId="urn:microsoft.com/office/officeart/2008/layout/LinedList"/>
    <dgm:cxn modelId="{54B64E81-652F-44F1-B23D-A249B892C5CB}" type="presParOf" srcId="{4F497522-3095-4BC9-96A3-CF3633DCC24D}" destId="{C7DCD37C-50AE-4A38-A178-E2CAC27710F7}" srcOrd="9" destOrd="0" presId="urn:microsoft.com/office/officeart/2008/layout/LinedList"/>
    <dgm:cxn modelId="{3CE8AC04-0D9F-4066-A380-EB7C870D5263}" type="presParOf" srcId="{4F497522-3095-4BC9-96A3-CF3633DCC24D}" destId="{5FFC59B5-E0D3-416C-9B72-97A52DB65133}" srcOrd="10" destOrd="0" presId="urn:microsoft.com/office/officeart/2008/layout/LinedList"/>
    <dgm:cxn modelId="{A718D6AE-94A4-49D2-8D53-990A9ADE6ECC}" type="presParOf" srcId="{5FFC59B5-E0D3-416C-9B72-97A52DB65133}" destId="{2B01D08C-591D-4226-92FB-B0ADAA0BDD06}" srcOrd="0" destOrd="0" presId="urn:microsoft.com/office/officeart/2008/layout/LinedList"/>
    <dgm:cxn modelId="{BCEC17F5-D192-40FF-9054-938396CB2318}" type="presParOf" srcId="{5FFC59B5-E0D3-416C-9B72-97A52DB65133}" destId="{BB6E99B6-DEC4-458F-82FA-FDBD8A603492}" srcOrd="1" destOrd="0" presId="urn:microsoft.com/office/officeart/2008/layout/LinedList"/>
    <dgm:cxn modelId="{0AB0A29D-9509-464E-8A53-6373A94FD4C5}" type="presParOf" srcId="{5FFC59B5-E0D3-416C-9B72-97A52DB65133}" destId="{99E40178-8341-4F52-80C3-BDB86F09D3EF}" srcOrd="2" destOrd="0" presId="urn:microsoft.com/office/officeart/2008/layout/LinedList"/>
    <dgm:cxn modelId="{9A55866A-FEC3-42B2-821D-7B55F7C38792}" type="presParOf" srcId="{4F497522-3095-4BC9-96A3-CF3633DCC24D}" destId="{8CB9B366-FE13-40FB-95FC-CB2DCF0185B8}" srcOrd="11" destOrd="0" presId="urn:microsoft.com/office/officeart/2008/layout/LinedList"/>
    <dgm:cxn modelId="{362A1F3F-391A-4911-83F8-4BE288E627E9}" type="presParOf" srcId="{4F497522-3095-4BC9-96A3-CF3633DCC24D}" destId="{F738BB65-F798-47EC-AF7F-5B9F8BE50DA5}" srcOrd="12" destOrd="0" presId="urn:microsoft.com/office/officeart/2008/layout/LinedList"/>
    <dgm:cxn modelId="{CB5788D9-6799-458F-8D11-1E7F65F81A7A}" type="presParOf" srcId="{4F497522-3095-4BC9-96A3-CF3633DCC24D}" destId="{C35EE3BF-9294-4471-9E63-FD332CD68C8C}" srcOrd="13" destOrd="0" presId="urn:microsoft.com/office/officeart/2008/layout/LinedList"/>
    <dgm:cxn modelId="{AD93F446-C034-48D5-8BC5-29F430EB4B49}" type="presParOf" srcId="{C35EE3BF-9294-4471-9E63-FD332CD68C8C}" destId="{8C857A6F-8C9D-4BB9-90CB-03EB23F13F19}" srcOrd="0" destOrd="0" presId="urn:microsoft.com/office/officeart/2008/layout/LinedList"/>
    <dgm:cxn modelId="{EAC2371A-400F-49DE-AE7B-7E2D9E951198}" type="presParOf" srcId="{C35EE3BF-9294-4471-9E63-FD332CD68C8C}" destId="{E2C028EC-2E65-4B05-A6C3-839BA5DAC49F}" srcOrd="1" destOrd="0" presId="urn:microsoft.com/office/officeart/2008/layout/LinedList"/>
    <dgm:cxn modelId="{19BE4354-2C0B-4270-9FBF-47B514BC9BD2}" type="presParOf" srcId="{C35EE3BF-9294-4471-9E63-FD332CD68C8C}" destId="{5E3058F1-3C16-452B-9485-2814E20D7DFE}" srcOrd="2" destOrd="0" presId="urn:microsoft.com/office/officeart/2008/layout/LinedList"/>
    <dgm:cxn modelId="{E22729CA-B562-41D7-8ED8-883D48806DEE}" type="presParOf" srcId="{4F497522-3095-4BC9-96A3-CF3633DCC24D}" destId="{C84327A4-C545-4A31-83A6-583E130D15EC}" srcOrd="14" destOrd="0" presId="urn:microsoft.com/office/officeart/2008/layout/LinedList"/>
    <dgm:cxn modelId="{CC375728-75D2-4FA9-B638-91C1A805E50B}" type="presParOf" srcId="{4F497522-3095-4BC9-96A3-CF3633DCC24D}" destId="{838D855E-3187-4B65-A3E7-70EEA77B947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6F61D-8F5B-49BF-8AD8-D0D51EA51109}">
      <dsp:nvSpPr>
        <dsp:cNvPr id="0" name=""/>
        <dsp:cNvSpPr/>
      </dsp:nvSpPr>
      <dsp:spPr>
        <a:xfrm>
          <a:off x="0" y="0"/>
          <a:ext cx="87490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01E34-DC51-4CB0-88BD-22174D18B454}">
      <dsp:nvSpPr>
        <dsp:cNvPr id="0" name=""/>
        <dsp:cNvSpPr/>
      </dsp:nvSpPr>
      <dsp:spPr>
        <a:xfrm>
          <a:off x="0" y="0"/>
          <a:ext cx="1749815" cy="288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rPr>
            <a:t>Community Nursing: </a:t>
          </a:r>
          <a:endParaRPr lang="en-US" sz="1800" b="1" kern="1200" dirty="0">
            <a:solidFill>
              <a:srgbClr val="0070C0"/>
            </a:solidFill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</dsp:txBody>
      <dsp:txXfrm>
        <a:off x="0" y="0"/>
        <a:ext cx="1749815" cy="2882080"/>
      </dsp:txXfrm>
    </dsp:sp>
    <dsp:sp modelId="{CF41BE27-130F-4339-B7A5-9424C06D85D6}">
      <dsp:nvSpPr>
        <dsp:cNvPr id="0" name=""/>
        <dsp:cNvSpPr/>
      </dsp:nvSpPr>
      <dsp:spPr>
        <a:xfrm>
          <a:off x="1881051" y="27160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27 Planned Nursing Teams across the City, divided into 5 localities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4  Unplanned Nursing </a:t>
          </a:r>
          <a:r>
            <a:rPr lang="en-GB" sz="1300" kern="1200"/>
            <a:t>Team; Evening </a:t>
          </a:r>
          <a:r>
            <a:rPr lang="en-GB" sz="1300" kern="1200" dirty="0"/>
            <a:t>and </a:t>
          </a:r>
          <a:r>
            <a:rPr lang="en-GB" sz="1300" kern="1200"/>
            <a:t>Night services</a:t>
          </a:r>
          <a:endParaRPr lang="en-US" sz="1300" kern="1200" dirty="0"/>
        </a:p>
      </dsp:txBody>
      <dsp:txXfrm>
        <a:off x="1881051" y="27160"/>
        <a:ext cx="6868026" cy="543204"/>
      </dsp:txXfrm>
    </dsp:sp>
    <dsp:sp modelId="{F5D1099A-B92D-48B2-AEED-489712D8B53E}">
      <dsp:nvSpPr>
        <dsp:cNvPr id="0" name=""/>
        <dsp:cNvSpPr/>
      </dsp:nvSpPr>
      <dsp:spPr>
        <a:xfrm>
          <a:off x="1749815" y="570364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F429F-86D4-4CBA-9A90-52EA1F91F700}">
      <dsp:nvSpPr>
        <dsp:cNvPr id="0" name=""/>
        <dsp:cNvSpPr/>
      </dsp:nvSpPr>
      <dsp:spPr>
        <a:xfrm>
          <a:off x="1881051" y="597525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Registered Nurses, Nursing Associates, Assistant Practitioners, Healthcare Assistants, Administrators &amp; Community Nurse Drivers</a:t>
          </a:r>
          <a:endParaRPr lang="en-US" sz="1300" kern="1200" dirty="0"/>
        </a:p>
      </dsp:txBody>
      <dsp:txXfrm>
        <a:off x="1881051" y="597525"/>
        <a:ext cx="6868026" cy="543204"/>
      </dsp:txXfrm>
    </dsp:sp>
    <dsp:sp modelId="{52C47DB6-1E01-49DE-878B-921EC26065C0}">
      <dsp:nvSpPr>
        <dsp:cNvPr id="0" name=""/>
        <dsp:cNvSpPr/>
      </dsp:nvSpPr>
      <dsp:spPr>
        <a:xfrm>
          <a:off x="1749815" y="1140729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8A576-59BD-45A1-BCAB-77A0C908EDBE}">
      <dsp:nvSpPr>
        <dsp:cNvPr id="0" name=""/>
        <dsp:cNvSpPr/>
      </dsp:nvSpPr>
      <dsp:spPr>
        <a:xfrm>
          <a:off x="1881051" y="1167890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Approximately 75,000 contacts per month</a:t>
          </a:r>
          <a:endParaRPr lang="en-US" sz="1300" kern="1200"/>
        </a:p>
      </dsp:txBody>
      <dsp:txXfrm>
        <a:off x="1881051" y="1167890"/>
        <a:ext cx="6868026" cy="543204"/>
      </dsp:txXfrm>
    </dsp:sp>
    <dsp:sp modelId="{4E82E1CB-C86D-4A04-ACE1-6AB6D97D2E8D}">
      <dsp:nvSpPr>
        <dsp:cNvPr id="0" name=""/>
        <dsp:cNvSpPr/>
      </dsp:nvSpPr>
      <dsp:spPr>
        <a:xfrm>
          <a:off x="1749815" y="1488458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E99B6-DEC4-458F-82FA-FDBD8A603492}">
      <dsp:nvSpPr>
        <dsp:cNvPr id="0" name=""/>
        <dsp:cNvSpPr/>
      </dsp:nvSpPr>
      <dsp:spPr>
        <a:xfrm>
          <a:off x="1881051" y="1738255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Service runs 24 hours a day 7 days week </a:t>
          </a:r>
          <a:endParaRPr lang="en-US" sz="1300" kern="1200"/>
        </a:p>
      </dsp:txBody>
      <dsp:txXfrm>
        <a:off x="1881051" y="1738255"/>
        <a:ext cx="6868026" cy="543204"/>
      </dsp:txXfrm>
    </dsp:sp>
    <dsp:sp modelId="{8CB9B366-FE13-40FB-95FC-CB2DCF0185B8}">
      <dsp:nvSpPr>
        <dsp:cNvPr id="0" name=""/>
        <dsp:cNvSpPr/>
      </dsp:nvSpPr>
      <dsp:spPr>
        <a:xfrm>
          <a:off x="1749815" y="2098579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028EC-2E65-4B05-A6C3-839BA5DAC49F}">
      <dsp:nvSpPr>
        <dsp:cNvPr id="0" name=""/>
        <dsp:cNvSpPr/>
      </dsp:nvSpPr>
      <dsp:spPr>
        <a:xfrm>
          <a:off x="1881051" y="2308620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Build relationships and treat people within their place of residence</a:t>
          </a:r>
          <a:endParaRPr lang="en-US" sz="1300" kern="1200" dirty="0"/>
        </a:p>
      </dsp:txBody>
      <dsp:txXfrm>
        <a:off x="1881051" y="2308620"/>
        <a:ext cx="6868026" cy="543204"/>
      </dsp:txXfrm>
    </dsp:sp>
    <dsp:sp modelId="{C84327A4-C545-4A31-83A6-583E130D15EC}">
      <dsp:nvSpPr>
        <dsp:cNvPr id="0" name=""/>
        <dsp:cNvSpPr/>
      </dsp:nvSpPr>
      <dsp:spPr>
        <a:xfrm>
          <a:off x="1749815" y="2851824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58B55-1B93-46F3-BED6-E3638BDAAEDA}">
      <dsp:nvSpPr>
        <dsp:cNvPr id="0" name=""/>
        <dsp:cNvSpPr/>
      </dsp:nvSpPr>
      <dsp:spPr>
        <a:xfrm>
          <a:off x="0" y="2659440"/>
          <a:ext cx="87490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5C757-524F-48D3-BAAC-1FBAF2E85686}">
      <dsp:nvSpPr>
        <dsp:cNvPr id="0" name=""/>
        <dsp:cNvSpPr/>
      </dsp:nvSpPr>
      <dsp:spPr>
        <a:xfrm>
          <a:off x="0" y="2882080"/>
          <a:ext cx="1749815" cy="288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Specialist Services: </a:t>
          </a:r>
          <a:endParaRPr lang="en-US" sz="1800" b="1" kern="1200" dirty="0">
            <a:solidFill>
              <a:srgbClr val="0070C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2882080"/>
        <a:ext cx="1749815" cy="2882080"/>
      </dsp:txXfrm>
    </dsp:sp>
    <dsp:sp modelId="{146680FF-5B13-420D-B6AC-CA8405B94109}">
      <dsp:nvSpPr>
        <dsp:cNvPr id="0" name=""/>
        <dsp:cNvSpPr/>
      </dsp:nvSpPr>
      <dsp:spPr>
        <a:xfrm>
          <a:off x="1881051" y="2909241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Registered Nurses, Assistant Practitioners, Healthcare Assistants,</a:t>
          </a:r>
          <a:r>
            <a:rPr lang="en-GB" sz="1300" kern="1200"/>
            <a:t> Physiotherapists, Occupational Therapists,</a:t>
          </a:r>
          <a:r>
            <a:rPr lang="en-GB" sz="1300" b="0" i="0" kern="1200" baseline="0"/>
            <a:t> Administrators &amp; Drivers</a:t>
          </a:r>
          <a:endParaRPr lang="en-US" sz="1300" kern="1200"/>
        </a:p>
      </dsp:txBody>
      <dsp:txXfrm>
        <a:off x="1881051" y="2909241"/>
        <a:ext cx="6868026" cy="543204"/>
      </dsp:txXfrm>
    </dsp:sp>
    <dsp:sp modelId="{B869445A-E48F-4680-809A-45D287DBB3E5}">
      <dsp:nvSpPr>
        <dsp:cNvPr id="0" name=""/>
        <dsp:cNvSpPr/>
      </dsp:nvSpPr>
      <dsp:spPr>
        <a:xfrm>
          <a:off x="1749815" y="3452445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0856D-B2CE-43AE-8129-3DA7186F797B}">
      <dsp:nvSpPr>
        <dsp:cNvPr id="0" name=""/>
        <dsp:cNvSpPr/>
      </dsp:nvSpPr>
      <dsp:spPr>
        <a:xfrm>
          <a:off x="1881051" y="3479606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 dirty="0"/>
            <a:t>Specialist  Nursing &amp; Therapy Teams providing support and management </a:t>
          </a:r>
          <a:r>
            <a:rPr lang="en-GB" sz="1300" kern="1200" dirty="0"/>
            <a:t>of chronic health conditions</a:t>
          </a:r>
          <a:endParaRPr lang="en-US" sz="1300" kern="1200" dirty="0"/>
        </a:p>
      </dsp:txBody>
      <dsp:txXfrm>
        <a:off x="1881051" y="3479606"/>
        <a:ext cx="6868026" cy="543204"/>
      </dsp:txXfrm>
    </dsp:sp>
    <dsp:sp modelId="{9DE45A7F-0533-43B8-9F13-6555385ED8DE}">
      <dsp:nvSpPr>
        <dsp:cNvPr id="0" name=""/>
        <dsp:cNvSpPr/>
      </dsp:nvSpPr>
      <dsp:spPr>
        <a:xfrm>
          <a:off x="1749815" y="4022810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56EAD-0A4B-4ED0-957E-576313EB871D}">
      <dsp:nvSpPr>
        <dsp:cNvPr id="0" name=""/>
        <dsp:cNvSpPr/>
      </dsp:nvSpPr>
      <dsp:spPr>
        <a:xfrm>
          <a:off x="1881051" y="4049971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Continence, Parkinsons, Tissue Viability &amp; Lymphodema</a:t>
          </a:r>
          <a:endParaRPr lang="en-US" sz="1300" kern="1200"/>
        </a:p>
      </dsp:txBody>
      <dsp:txXfrm>
        <a:off x="1881051" y="4049971"/>
        <a:ext cx="6868026" cy="543204"/>
      </dsp:txXfrm>
    </dsp:sp>
    <dsp:sp modelId="{6EA0BE37-1667-4163-B38D-870D28DA5A56}">
      <dsp:nvSpPr>
        <dsp:cNvPr id="0" name=""/>
        <dsp:cNvSpPr/>
      </dsp:nvSpPr>
      <dsp:spPr>
        <a:xfrm>
          <a:off x="1749815" y="4593175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BACB6-4E3E-40B4-B8BA-1EA1009F1B4C}">
      <dsp:nvSpPr>
        <dsp:cNvPr id="0" name=""/>
        <dsp:cNvSpPr/>
      </dsp:nvSpPr>
      <dsp:spPr>
        <a:xfrm>
          <a:off x="1881051" y="4620336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Cardiac, Respiratory. Chronic Kidney Disease &amp; Diabetes</a:t>
          </a:r>
          <a:endParaRPr lang="en-US" sz="1300" kern="1200"/>
        </a:p>
      </dsp:txBody>
      <dsp:txXfrm>
        <a:off x="1881051" y="4620336"/>
        <a:ext cx="6868026" cy="543204"/>
      </dsp:txXfrm>
    </dsp:sp>
    <dsp:sp modelId="{38C4E019-869E-45BF-8118-876ABC36DA6A}">
      <dsp:nvSpPr>
        <dsp:cNvPr id="0" name=""/>
        <dsp:cNvSpPr/>
      </dsp:nvSpPr>
      <dsp:spPr>
        <a:xfrm>
          <a:off x="1749815" y="5163540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A06F3-291B-412D-9D7C-B214DF32D5AD}">
      <dsp:nvSpPr>
        <dsp:cNvPr id="0" name=""/>
        <dsp:cNvSpPr/>
      </dsp:nvSpPr>
      <dsp:spPr>
        <a:xfrm>
          <a:off x="1881051" y="5190701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 dirty="0"/>
            <a:t>Treating people within their place of residence and within outpatient clinics across the city</a:t>
          </a:r>
          <a:endParaRPr lang="en-US" sz="1300" kern="1200" dirty="0"/>
        </a:p>
      </dsp:txBody>
      <dsp:txXfrm>
        <a:off x="1881051" y="5190701"/>
        <a:ext cx="6868026" cy="543204"/>
      </dsp:txXfrm>
    </dsp:sp>
    <dsp:sp modelId="{D7E59CC8-4197-4D39-B300-94858DA0712D}">
      <dsp:nvSpPr>
        <dsp:cNvPr id="0" name=""/>
        <dsp:cNvSpPr/>
      </dsp:nvSpPr>
      <dsp:spPr>
        <a:xfrm>
          <a:off x="1749815" y="5733905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6F61D-8F5B-49BF-8AD8-D0D51EA51109}">
      <dsp:nvSpPr>
        <dsp:cNvPr id="0" name=""/>
        <dsp:cNvSpPr/>
      </dsp:nvSpPr>
      <dsp:spPr>
        <a:xfrm>
          <a:off x="0" y="0"/>
          <a:ext cx="87490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01E34-DC51-4CB0-88BD-22174D18B454}">
      <dsp:nvSpPr>
        <dsp:cNvPr id="0" name=""/>
        <dsp:cNvSpPr/>
      </dsp:nvSpPr>
      <dsp:spPr>
        <a:xfrm>
          <a:off x="0" y="0"/>
          <a:ext cx="1749815" cy="288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rPr>
            <a:t>Early Intervention Community Teams (EICT)</a:t>
          </a:r>
          <a:endParaRPr lang="en-US" sz="1800" b="1" kern="1200" dirty="0">
            <a:solidFill>
              <a:srgbClr val="0070C0"/>
            </a:solidFill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</dsp:txBody>
      <dsp:txXfrm>
        <a:off x="0" y="0"/>
        <a:ext cx="1749815" cy="2882080"/>
      </dsp:txXfrm>
    </dsp:sp>
    <dsp:sp modelId="{CF41BE27-130F-4339-B7A5-9424C06D85D6}">
      <dsp:nvSpPr>
        <dsp:cNvPr id="0" name=""/>
        <dsp:cNvSpPr/>
      </dsp:nvSpPr>
      <dsp:spPr>
        <a:xfrm>
          <a:off x="1881051" y="27160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5 Localities</a:t>
          </a:r>
        </a:p>
      </dsp:txBody>
      <dsp:txXfrm>
        <a:off x="1881051" y="27160"/>
        <a:ext cx="6868026" cy="543204"/>
      </dsp:txXfrm>
    </dsp:sp>
    <dsp:sp modelId="{F5D1099A-B92D-48B2-AEED-489712D8B53E}">
      <dsp:nvSpPr>
        <dsp:cNvPr id="0" name=""/>
        <dsp:cNvSpPr/>
      </dsp:nvSpPr>
      <dsp:spPr>
        <a:xfrm>
          <a:off x="1749815" y="570364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F429F-86D4-4CBA-9A90-52EA1F91F700}">
      <dsp:nvSpPr>
        <dsp:cNvPr id="0" name=""/>
        <dsp:cNvSpPr/>
      </dsp:nvSpPr>
      <dsp:spPr>
        <a:xfrm>
          <a:off x="1881051" y="597525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Registered Nurses, Nursing Associates, Healthcare Assistants, Therapists, Care Assistants Administrators, Drivers &amp; Carers</a:t>
          </a:r>
          <a:endParaRPr lang="en-US" sz="1500" kern="1200" dirty="0"/>
        </a:p>
      </dsp:txBody>
      <dsp:txXfrm>
        <a:off x="1881051" y="597525"/>
        <a:ext cx="6868026" cy="543204"/>
      </dsp:txXfrm>
    </dsp:sp>
    <dsp:sp modelId="{52C47DB6-1E01-49DE-878B-921EC26065C0}">
      <dsp:nvSpPr>
        <dsp:cNvPr id="0" name=""/>
        <dsp:cNvSpPr/>
      </dsp:nvSpPr>
      <dsp:spPr>
        <a:xfrm>
          <a:off x="1749815" y="1140729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8A576-59BD-45A1-BCAB-77A0C908EDBE}">
      <dsp:nvSpPr>
        <dsp:cNvPr id="0" name=""/>
        <dsp:cNvSpPr/>
      </dsp:nvSpPr>
      <dsp:spPr>
        <a:xfrm>
          <a:off x="1881051" y="1167890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Step Up: Supporting People to remain at home with Enhanced Community Intervention</a:t>
          </a:r>
        </a:p>
      </dsp:txBody>
      <dsp:txXfrm>
        <a:off x="1881051" y="1167890"/>
        <a:ext cx="6868026" cy="543204"/>
      </dsp:txXfrm>
    </dsp:sp>
    <dsp:sp modelId="{4E82E1CB-C86D-4A04-ACE1-6AB6D97D2E8D}">
      <dsp:nvSpPr>
        <dsp:cNvPr id="0" name=""/>
        <dsp:cNvSpPr/>
      </dsp:nvSpPr>
      <dsp:spPr>
        <a:xfrm>
          <a:off x="1749815" y="1711094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E99B6-DEC4-458F-82FA-FDBD8A603492}">
      <dsp:nvSpPr>
        <dsp:cNvPr id="0" name=""/>
        <dsp:cNvSpPr/>
      </dsp:nvSpPr>
      <dsp:spPr>
        <a:xfrm>
          <a:off x="1881051" y="1738255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Step Down: </a:t>
          </a:r>
          <a:r>
            <a:rPr lang="en-US" sz="1500" kern="1200" dirty="0"/>
            <a:t>Supporting People out of Acute Hospital into the Community </a:t>
          </a:r>
        </a:p>
      </dsp:txBody>
      <dsp:txXfrm>
        <a:off x="1881051" y="1738255"/>
        <a:ext cx="6868026" cy="543204"/>
      </dsp:txXfrm>
    </dsp:sp>
    <dsp:sp modelId="{8CB9B366-FE13-40FB-95FC-CB2DCF0185B8}">
      <dsp:nvSpPr>
        <dsp:cNvPr id="0" name=""/>
        <dsp:cNvSpPr/>
      </dsp:nvSpPr>
      <dsp:spPr>
        <a:xfrm>
          <a:off x="1749815" y="2281459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028EC-2E65-4B05-A6C3-839BA5DAC49F}">
      <dsp:nvSpPr>
        <dsp:cNvPr id="0" name=""/>
        <dsp:cNvSpPr/>
      </dsp:nvSpPr>
      <dsp:spPr>
        <a:xfrm>
          <a:off x="1881051" y="2308620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Service runs 8:00-22:00 7 days a week</a:t>
          </a:r>
          <a:endParaRPr lang="en-US" sz="1500" kern="1200" dirty="0"/>
        </a:p>
      </dsp:txBody>
      <dsp:txXfrm>
        <a:off x="1881051" y="2308620"/>
        <a:ext cx="6868026" cy="543204"/>
      </dsp:txXfrm>
    </dsp:sp>
    <dsp:sp modelId="{C84327A4-C545-4A31-83A6-583E130D15EC}">
      <dsp:nvSpPr>
        <dsp:cNvPr id="0" name=""/>
        <dsp:cNvSpPr/>
      </dsp:nvSpPr>
      <dsp:spPr>
        <a:xfrm>
          <a:off x="1749815" y="2851824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58B55-1B93-46F3-BED6-E3638BDAAEDA}">
      <dsp:nvSpPr>
        <dsp:cNvPr id="0" name=""/>
        <dsp:cNvSpPr/>
      </dsp:nvSpPr>
      <dsp:spPr>
        <a:xfrm>
          <a:off x="0" y="2882080"/>
          <a:ext cx="87490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5C757-524F-48D3-BAAC-1FBAF2E85686}">
      <dsp:nvSpPr>
        <dsp:cNvPr id="0" name=""/>
        <dsp:cNvSpPr/>
      </dsp:nvSpPr>
      <dsp:spPr>
        <a:xfrm>
          <a:off x="0" y="2882080"/>
          <a:ext cx="1749815" cy="288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Therapy Hubs: </a:t>
          </a:r>
          <a:endParaRPr lang="en-US" sz="1800" b="1" kern="1200" dirty="0">
            <a:solidFill>
              <a:srgbClr val="0070C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2882080"/>
        <a:ext cx="1749815" cy="2882080"/>
      </dsp:txXfrm>
    </dsp:sp>
    <dsp:sp modelId="{146680FF-5B13-420D-B6AC-CA8405B94109}">
      <dsp:nvSpPr>
        <dsp:cNvPr id="0" name=""/>
        <dsp:cNvSpPr/>
      </dsp:nvSpPr>
      <dsp:spPr>
        <a:xfrm>
          <a:off x="1881051" y="2909241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baseline="0" dirty="0"/>
            <a:t>4 Hubs Central &amp; West, East, North &amp; South Covering 5 Localities</a:t>
          </a:r>
          <a:endParaRPr lang="en-US" sz="1500" kern="1200" dirty="0"/>
        </a:p>
      </dsp:txBody>
      <dsp:txXfrm>
        <a:off x="1881051" y="2909241"/>
        <a:ext cx="6868026" cy="543204"/>
      </dsp:txXfrm>
    </dsp:sp>
    <dsp:sp modelId="{B869445A-E48F-4680-809A-45D287DBB3E5}">
      <dsp:nvSpPr>
        <dsp:cNvPr id="0" name=""/>
        <dsp:cNvSpPr/>
      </dsp:nvSpPr>
      <dsp:spPr>
        <a:xfrm>
          <a:off x="1749815" y="3452445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0856D-B2CE-43AE-8129-3DA7186F797B}">
      <dsp:nvSpPr>
        <dsp:cNvPr id="0" name=""/>
        <dsp:cNvSpPr/>
      </dsp:nvSpPr>
      <dsp:spPr>
        <a:xfrm>
          <a:off x="1881051" y="3479606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baseline="0" dirty="0"/>
            <a:t>Physiotherapists, Occupational Therapists, Rehabilitation Assistants &amp; Administrators </a:t>
          </a:r>
          <a:endParaRPr lang="en-US" sz="1500" kern="1200" dirty="0"/>
        </a:p>
      </dsp:txBody>
      <dsp:txXfrm>
        <a:off x="1881051" y="3479606"/>
        <a:ext cx="6868026" cy="543204"/>
      </dsp:txXfrm>
    </dsp:sp>
    <dsp:sp modelId="{9DE45A7F-0533-43B8-9F13-6555385ED8DE}">
      <dsp:nvSpPr>
        <dsp:cNvPr id="0" name=""/>
        <dsp:cNvSpPr/>
      </dsp:nvSpPr>
      <dsp:spPr>
        <a:xfrm>
          <a:off x="1749815" y="4022810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56EAD-0A4B-4ED0-957E-576313EB871D}">
      <dsp:nvSpPr>
        <dsp:cNvPr id="0" name=""/>
        <dsp:cNvSpPr/>
      </dsp:nvSpPr>
      <dsp:spPr>
        <a:xfrm>
          <a:off x="1881051" y="4049971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baseline="0" dirty="0"/>
            <a:t>Longer Term Rehabilitation following on from EICT</a:t>
          </a:r>
          <a:endParaRPr lang="en-US" sz="1500" kern="1200" dirty="0"/>
        </a:p>
      </dsp:txBody>
      <dsp:txXfrm>
        <a:off x="1881051" y="4049971"/>
        <a:ext cx="6868026" cy="543204"/>
      </dsp:txXfrm>
    </dsp:sp>
    <dsp:sp modelId="{6EA0BE37-1667-4163-B38D-870D28DA5A56}">
      <dsp:nvSpPr>
        <dsp:cNvPr id="0" name=""/>
        <dsp:cNvSpPr/>
      </dsp:nvSpPr>
      <dsp:spPr>
        <a:xfrm>
          <a:off x="1749815" y="4593175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BACB6-4E3E-40B4-B8BA-1EA1009F1B4C}">
      <dsp:nvSpPr>
        <dsp:cNvPr id="0" name=""/>
        <dsp:cNvSpPr/>
      </dsp:nvSpPr>
      <dsp:spPr>
        <a:xfrm>
          <a:off x="1881051" y="4620336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Specialist Falls Therapy &amp; Nursing Team, Specialist Neurotherapy Team</a:t>
          </a:r>
          <a:endParaRPr lang="en-US" sz="1500" kern="1200" dirty="0"/>
        </a:p>
      </dsp:txBody>
      <dsp:txXfrm>
        <a:off x="1881051" y="4620336"/>
        <a:ext cx="6868026" cy="543204"/>
      </dsp:txXfrm>
    </dsp:sp>
    <dsp:sp modelId="{38C4E019-869E-45BF-8118-876ABC36DA6A}">
      <dsp:nvSpPr>
        <dsp:cNvPr id="0" name=""/>
        <dsp:cNvSpPr/>
      </dsp:nvSpPr>
      <dsp:spPr>
        <a:xfrm>
          <a:off x="1749815" y="5163540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A06F3-291B-412D-9D7C-B214DF32D5AD}">
      <dsp:nvSpPr>
        <dsp:cNvPr id="0" name=""/>
        <dsp:cNvSpPr/>
      </dsp:nvSpPr>
      <dsp:spPr>
        <a:xfrm>
          <a:off x="1881051" y="5190701"/>
          <a:ext cx="6868026" cy="543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i="0" kern="1200" baseline="0" dirty="0"/>
            <a:t>Treating people within their place of residence and within outpatient settings across the city</a:t>
          </a:r>
          <a:endParaRPr lang="en-US" sz="1500" kern="1200" dirty="0"/>
        </a:p>
      </dsp:txBody>
      <dsp:txXfrm>
        <a:off x="1881051" y="5190701"/>
        <a:ext cx="6868026" cy="543204"/>
      </dsp:txXfrm>
    </dsp:sp>
    <dsp:sp modelId="{D7E59CC8-4197-4D39-B300-94858DA0712D}">
      <dsp:nvSpPr>
        <dsp:cNvPr id="0" name=""/>
        <dsp:cNvSpPr/>
      </dsp:nvSpPr>
      <dsp:spPr>
        <a:xfrm>
          <a:off x="1749815" y="5733905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6F61D-8F5B-49BF-8AD8-D0D51EA51109}">
      <dsp:nvSpPr>
        <dsp:cNvPr id="0" name=""/>
        <dsp:cNvSpPr/>
      </dsp:nvSpPr>
      <dsp:spPr>
        <a:xfrm>
          <a:off x="0" y="0"/>
          <a:ext cx="87490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01E34-DC51-4CB0-88BD-22174D18B454}">
      <dsp:nvSpPr>
        <dsp:cNvPr id="0" name=""/>
        <dsp:cNvSpPr/>
      </dsp:nvSpPr>
      <dsp:spPr>
        <a:xfrm>
          <a:off x="0" y="0"/>
          <a:ext cx="1749815" cy="5764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rPr>
            <a:t>Intermediate Care</a:t>
          </a:r>
        </a:p>
      </dsp:txBody>
      <dsp:txXfrm>
        <a:off x="0" y="0"/>
        <a:ext cx="1749815" cy="5764162"/>
      </dsp:txXfrm>
    </dsp:sp>
    <dsp:sp modelId="{CF41BE27-130F-4339-B7A5-9424C06D85D6}">
      <dsp:nvSpPr>
        <dsp:cNvPr id="0" name=""/>
        <dsp:cNvSpPr/>
      </dsp:nvSpPr>
      <dsp:spPr>
        <a:xfrm>
          <a:off x="1881051" y="54320"/>
          <a:ext cx="6868026" cy="1086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Urgent Community Response – Advanced Clinical Practitioners, (Nurses &amp; Therapists) providing urgent community response within 2 hours </a:t>
          </a:r>
        </a:p>
      </dsp:txBody>
      <dsp:txXfrm>
        <a:off x="1881051" y="54320"/>
        <a:ext cx="6868026" cy="1086409"/>
      </dsp:txXfrm>
    </dsp:sp>
    <dsp:sp modelId="{F5D1099A-B92D-48B2-AEED-489712D8B53E}">
      <dsp:nvSpPr>
        <dsp:cNvPr id="0" name=""/>
        <dsp:cNvSpPr/>
      </dsp:nvSpPr>
      <dsp:spPr>
        <a:xfrm>
          <a:off x="1749815" y="1140729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F429F-86D4-4CBA-9A90-52EA1F91F700}">
      <dsp:nvSpPr>
        <dsp:cNvPr id="0" name=""/>
        <dsp:cNvSpPr/>
      </dsp:nvSpPr>
      <dsp:spPr>
        <a:xfrm>
          <a:off x="1881051" y="1195050"/>
          <a:ext cx="6868026" cy="1086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Urgent Care Bureau, Triage and assessment of step up and step-down referrals for EICT &amp; Urgent Community Response </a:t>
          </a:r>
          <a:endParaRPr lang="en-US" sz="2100" kern="1200" dirty="0"/>
        </a:p>
      </dsp:txBody>
      <dsp:txXfrm>
        <a:off x="1881051" y="1195050"/>
        <a:ext cx="6868026" cy="1086409"/>
      </dsp:txXfrm>
    </dsp:sp>
    <dsp:sp modelId="{52C47DB6-1E01-49DE-878B-921EC26065C0}">
      <dsp:nvSpPr>
        <dsp:cNvPr id="0" name=""/>
        <dsp:cNvSpPr/>
      </dsp:nvSpPr>
      <dsp:spPr>
        <a:xfrm>
          <a:off x="1749815" y="2281459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8A576-59BD-45A1-BCAB-77A0C908EDBE}">
      <dsp:nvSpPr>
        <dsp:cNvPr id="0" name=""/>
        <dsp:cNvSpPr/>
      </dsp:nvSpPr>
      <dsp:spPr>
        <a:xfrm>
          <a:off x="1881051" y="2335780"/>
          <a:ext cx="6868026" cy="1086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Virtual Wards: Supporting People to remain at home / return home form hospital with enhanced support</a:t>
          </a:r>
        </a:p>
      </dsp:txBody>
      <dsp:txXfrm>
        <a:off x="1881051" y="2335780"/>
        <a:ext cx="6868026" cy="1086409"/>
      </dsp:txXfrm>
    </dsp:sp>
    <dsp:sp modelId="{4E82E1CB-C86D-4A04-ACE1-6AB6D97D2E8D}">
      <dsp:nvSpPr>
        <dsp:cNvPr id="0" name=""/>
        <dsp:cNvSpPr/>
      </dsp:nvSpPr>
      <dsp:spPr>
        <a:xfrm>
          <a:off x="1749815" y="3422189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E99B6-DEC4-458F-82FA-FDBD8A603492}">
      <dsp:nvSpPr>
        <dsp:cNvPr id="0" name=""/>
        <dsp:cNvSpPr/>
      </dsp:nvSpPr>
      <dsp:spPr>
        <a:xfrm>
          <a:off x="1881051" y="3476510"/>
          <a:ext cx="6868026" cy="1086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Frailty Virtual Ward &amp; Respiratory Virtual Ward</a:t>
          </a:r>
          <a:endParaRPr lang="en-US" sz="2100" kern="1200" dirty="0"/>
        </a:p>
      </dsp:txBody>
      <dsp:txXfrm>
        <a:off x="1881051" y="3476510"/>
        <a:ext cx="6868026" cy="1086409"/>
      </dsp:txXfrm>
    </dsp:sp>
    <dsp:sp modelId="{8CB9B366-FE13-40FB-95FC-CB2DCF0185B8}">
      <dsp:nvSpPr>
        <dsp:cNvPr id="0" name=""/>
        <dsp:cNvSpPr/>
      </dsp:nvSpPr>
      <dsp:spPr>
        <a:xfrm>
          <a:off x="1749815" y="4562919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028EC-2E65-4B05-A6C3-839BA5DAC49F}">
      <dsp:nvSpPr>
        <dsp:cNvPr id="0" name=""/>
        <dsp:cNvSpPr/>
      </dsp:nvSpPr>
      <dsp:spPr>
        <a:xfrm>
          <a:off x="1881051" y="4617240"/>
          <a:ext cx="6868026" cy="1086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Service runs 8:00-22:00, 7 days a week</a:t>
          </a:r>
          <a:endParaRPr lang="en-US" sz="2100" kern="1200" dirty="0"/>
        </a:p>
      </dsp:txBody>
      <dsp:txXfrm>
        <a:off x="1881051" y="4617240"/>
        <a:ext cx="6868026" cy="1086409"/>
      </dsp:txXfrm>
    </dsp:sp>
    <dsp:sp modelId="{C84327A4-C545-4A31-83A6-583E130D15EC}">
      <dsp:nvSpPr>
        <dsp:cNvPr id="0" name=""/>
        <dsp:cNvSpPr/>
      </dsp:nvSpPr>
      <dsp:spPr>
        <a:xfrm>
          <a:off x="1749815" y="5703649"/>
          <a:ext cx="69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FEABD-4E45-436B-8107-26AA44012148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7A06C-A1F1-46F9-AA3F-A96512B7A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85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3B7E-8783-44BB-AB44-3E7D52FF1D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807E-7EDE-473C-88F9-9E64A28D8250}" type="datetime1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9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EFD9-FE2B-4086-B592-54246529CDA3}" type="datetime1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0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174A-BCEB-4B26-8619-61130771877B}" type="datetime1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03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06F0-7129-4032-B423-C135DB35EBEA}" type="datetime1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9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78C0-78DE-481F-B750-E7F0AE8B65BD}" type="datetime1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79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6969-5E1F-4F9B-952A-B6A501AC7419}" type="datetime1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66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C7F3-6219-4F1A-A7FC-A7F2F18A8A7F}" type="datetime1">
              <a:rPr lang="en-GB" smtClean="0"/>
              <a:t>28/10/2024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19F1-805A-4397-80E4-2D102CD80BF4}" type="datetime1">
              <a:rPr lang="en-GB" smtClean="0"/>
              <a:t>28/10/2024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6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0BA7-780F-4B4A-8440-E9C2951E2E92}" type="datetime1">
              <a:rPr lang="en-GB" smtClean="0"/>
              <a:t>28/10/2024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55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7784-9517-48FA-B35A-830A84D2508F}" type="datetime1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81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7A48-0FF1-4632-AEB6-A7A81A89B1B0}" type="datetime1">
              <a:rPr lang="en-GB" smtClean="0"/>
              <a:t>28/10/2024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6EE0-6977-46ED-B9B6-F4039FA648CF}" type="datetime1">
              <a:rPr lang="en-GB" smtClean="0"/>
              <a:t>28/10/2024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F270-B203-4C80-9DB5-89C28B702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8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chc.ODTeam@nhs.ne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EB7A29A-6B75-4A2B-AF37-7F480E859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459" y="4033816"/>
            <a:ext cx="8300294" cy="1652815"/>
          </a:xfrm>
        </p:spPr>
        <p:txBody>
          <a:bodyPr>
            <a:normAutofit fontScale="90000"/>
          </a:bodyPr>
          <a:lstStyle/>
          <a:p>
            <a:r>
              <a:rPr lang="en-GB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Bootcamp Programme</a:t>
            </a:r>
            <a:br>
              <a:rPr lang="en-GB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Community Services</a:t>
            </a:r>
            <a:br>
              <a:rPr lang="en-GB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4 BCHC NHS 20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459" y="1877676"/>
            <a:ext cx="2646832" cy="972710"/>
          </a:xfrm>
          <a:prstGeom prst="rect">
            <a:avLst/>
          </a:prstGeom>
          <a:noFill/>
        </p:spPr>
      </p:pic>
      <p:pic>
        <p:nvPicPr>
          <p:cNvPr id="7" name="Picture 2" descr="W:\BCHC\Communications\Brandingandidentity\01 - VVS - December 2018\Values Imagery\Values images\Values as 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9591" y="1697727"/>
            <a:ext cx="2644818" cy="133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8AA062BB-7059-7B7C-BB5B-ACA99702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050" y="2060833"/>
            <a:ext cx="2665476" cy="60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18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778706"/>
            <a:ext cx="6858000" cy="0"/>
          </a:xfrm>
          <a:prstGeom prst="line">
            <a:avLst/>
          </a:prstGeom>
          <a:ln w="19050">
            <a:solidFill>
              <a:srgbClr val="FFB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Green Christmas Holly Leaves - Free Clip Art | Christmas clipart free,  Christmas clipart, Christmas image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Green Christmas Holly Leaves - Free Clip Art | Christmas clipart free,  Christmas clipart, Christmas images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6" descr="Green Christmas Holly Leaves - Free Clip Art | Christmas clipart free,  Christmas clipart, Christmas images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2" descr="Prime Minister's Office, 10 Downing Street - GOV.U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Prime Minister's Office, 10 Downing Street - GOV.U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" descr="Devon residents urged, “Get Boosted Now” - Devon CC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2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4" y="5729309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1" y="255633"/>
            <a:ext cx="8811427" cy="522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5013176"/>
            <a:ext cx="5913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more information email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bchc.ODTeam@nhs.net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E1746C-D2D4-49BC-93D6-6AEB4B8B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0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DA925908-B3CA-BCC6-AED1-EA3C2080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85CC01-BC57-A854-7A06-EFBD9DFC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92" y="157993"/>
            <a:ext cx="8523088" cy="568627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in Touch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3A4005C-6CC3-4718-8C9E-B79DB6CE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89" y="116632"/>
            <a:ext cx="2178607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8B1C99-7B80-474A-8FF4-F212804DD736}"/>
              </a:ext>
            </a:extLst>
          </p:cNvPr>
          <p:cNvSpPr txBox="1"/>
          <p:nvPr/>
        </p:nvSpPr>
        <p:spPr>
          <a:xfrm>
            <a:off x="199946" y="1290617"/>
            <a:ext cx="85230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E12D0D-0188-4E78-B795-0542B1EF38F4}"/>
              </a:ext>
            </a:extLst>
          </p:cNvPr>
          <p:cNvSpPr txBox="1"/>
          <p:nvPr/>
        </p:nvSpPr>
        <p:spPr>
          <a:xfrm>
            <a:off x="197003" y="1031816"/>
            <a:ext cx="7246572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Bulletin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weekly e-mail update for everyone.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Brief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weekly briefing by CEO of senior leaders each Thursday and is shared through line managers. Plus a Friday e-mail and video (via intranet) from the CEO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Talk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monthly session for everyone led by CEO or one of the Exec. Briefing and question and answer.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Archway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– regular newsletter for everyone.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Executive Directors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direct via intranet front page.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to Speak Up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get in touch with the Guardian or our network of Champions.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Voices Panel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regular panel of 50 colleagues who meet with the CEO to work through difficult issues together. </a:t>
            </a:r>
          </a:p>
          <a:p>
            <a:pPr>
              <a:spcAft>
                <a:spcPts val="1200"/>
              </a:spcAft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95C36DA-617D-455E-8284-D9BBE7F771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68" t="15068" r="35519" b="7228"/>
          <a:stretch/>
        </p:blipFill>
        <p:spPr bwMode="auto">
          <a:xfrm rot="337602">
            <a:off x="7531154" y="1348708"/>
            <a:ext cx="1367671" cy="1853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Freedom to Speak Up bubble">
            <a:extLst>
              <a:ext uri="{FF2B5EF4-FFF2-40B4-BE49-F238E27FC236}">
                <a16:creationId xmlns:a16="http://schemas.microsoft.com/office/drawing/2014/main" id="{A72499CB-3D7B-412C-9F64-A7DE50DF3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46" y="3470044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CA80E9-B737-4933-9B3F-A7906EE53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3576" y="4867954"/>
            <a:ext cx="1473568" cy="13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4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85CC01-BC57-A854-7A06-EFBD9DFC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653" y="365125"/>
            <a:ext cx="40450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 &amp; Inclusion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8028" y="0"/>
            <a:ext cx="631877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inclusive">
            <a:extLst>
              <a:ext uri="{FF2B5EF4-FFF2-40B4-BE49-F238E27FC236}">
                <a16:creationId xmlns:a16="http://schemas.microsoft.com/office/drawing/2014/main" id="{66293527-C479-4F4A-B829-8C4D7BDC4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01" y="875591"/>
            <a:ext cx="1900067" cy="1900067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98331" y="1327365"/>
            <a:ext cx="458142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21132" y="0"/>
            <a:ext cx="1570497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A925908-B3CA-BCC6-AED1-EA3C2080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00" y="4389121"/>
            <a:ext cx="3197744" cy="727486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DEDE530-348E-4B47-82D9-84E7DCCF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1562" y="3240549"/>
            <a:ext cx="1900067" cy="837877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11">
            <a:extLst>
              <a:ext uri="{FF2B5EF4-FFF2-40B4-BE49-F238E27FC236}">
                <a16:creationId xmlns:a16="http://schemas.microsoft.com/office/drawing/2014/main" id="{5DE12D0D-0188-4E78-B795-0542B1EF38F4}"/>
              </a:ext>
            </a:extLst>
          </p:cNvPr>
          <p:cNvSpPr txBox="1"/>
          <p:nvPr/>
        </p:nvSpPr>
        <p:spPr>
          <a:xfrm>
            <a:off x="4652652" y="1825625"/>
            <a:ext cx="40450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Becoming a truly inclusive organisation is at the heart of our Great Place to Work objective. </a:t>
            </a:r>
          </a:p>
          <a:p>
            <a:pPr marL="34290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Our Equality &amp; Inclusion Council, chaired by a non-executive director meets quarterly. The Equality &amp; Inclusion Programme board chaired by the CEO meets monthly to ensure progress.</a:t>
            </a:r>
          </a:p>
          <a:p>
            <a:pPr marL="3429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Our Staff Networks play a vital role in ensuring we hear and respond to the voice of our colleagues</a:t>
            </a:r>
          </a:p>
          <a:p>
            <a:pPr marL="114300" defTabSz="914400">
              <a:lnSpc>
                <a:spcPct val="90000"/>
              </a:lnSpc>
            </a:pPr>
            <a:endParaRPr lang="en-US" sz="1500" dirty="0"/>
          </a:p>
          <a:p>
            <a:pPr marL="80010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BME Staff Network</a:t>
            </a:r>
          </a:p>
          <a:p>
            <a:pPr marL="80010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Women’s Equality Network</a:t>
            </a:r>
          </a:p>
          <a:p>
            <a:pPr marL="80010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Disability and Neurodiversity Staff Network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LGBT+ &amp; Allies Network</a:t>
            </a:r>
          </a:p>
          <a:p>
            <a:pPr marL="34290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22860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457200" indent="-22860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74767" y="5509119"/>
            <a:ext cx="2954279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93739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34300" y="6356350"/>
            <a:ext cx="7810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4E065AA-8417-42B6-93BE-0215F7A21DC9}" type="slidenum">
              <a:rPr lang="en-US" smtClean="0"/>
              <a:pPr defTabSz="914400"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B1C99-7B80-474A-8FF4-F212804DD736}"/>
              </a:ext>
            </a:extLst>
          </p:cNvPr>
          <p:cNvSpPr txBox="1"/>
          <p:nvPr/>
        </p:nvSpPr>
        <p:spPr>
          <a:xfrm>
            <a:off x="-1234142" y="808504"/>
            <a:ext cx="85230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83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DA925908-B3CA-BCC6-AED1-EA3C2080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85CC01-BC57-A854-7A06-EFBD9DFC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92" y="157993"/>
            <a:ext cx="8523088" cy="568627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Celebrating Success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B1C99-7B80-474A-8FF4-F212804DD736}"/>
              </a:ext>
            </a:extLst>
          </p:cNvPr>
          <p:cNvSpPr txBox="1"/>
          <p:nvPr/>
        </p:nvSpPr>
        <p:spPr>
          <a:xfrm>
            <a:off x="199946" y="1290617"/>
            <a:ext cx="85230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E12D0D-0188-4E78-B795-0542B1EF38F4}"/>
              </a:ext>
            </a:extLst>
          </p:cNvPr>
          <p:cNvSpPr txBox="1"/>
          <p:nvPr/>
        </p:nvSpPr>
        <p:spPr>
          <a:xfrm>
            <a:off x="154285" y="1177101"/>
            <a:ext cx="3667379" cy="450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Our annual 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in Practice (VIP) Awards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provide an opportunity to celebrate colleagues who bring our trust values to life. Watch out for the invitation to nominate colleagues.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Excellence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a rolling opportunity to share examples of great care and great colleagues so can learn from the example. See the intranet LfE page for more info.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DEDE530-348E-4B47-82D9-84E7DCCF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89" y="116632"/>
            <a:ext cx="2178607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VIP 2022 awards winners group">
            <a:extLst>
              <a:ext uri="{FF2B5EF4-FFF2-40B4-BE49-F238E27FC236}">
                <a16:creationId xmlns:a16="http://schemas.microsoft.com/office/drawing/2014/main" id="{E7C28459-51EF-4FC8-9A38-8E83E1C6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47" y="1306841"/>
            <a:ext cx="5007806" cy="257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IP Award winners caring category - LD division health and wellbeing steering group">
            <a:extLst>
              <a:ext uri="{FF2B5EF4-FFF2-40B4-BE49-F238E27FC236}">
                <a16:creationId xmlns:a16="http://schemas.microsoft.com/office/drawing/2014/main" id="{D9FE40A6-7401-4603-AB3A-A80822EF9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4477">
            <a:off x="4127809" y="4000640"/>
            <a:ext cx="2030217" cy="135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am Vip22">
            <a:extLst>
              <a:ext uri="{FF2B5EF4-FFF2-40B4-BE49-F238E27FC236}">
                <a16:creationId xmlns:a16="http://schemas.microsoft.com/office/drawing/2014/main" id="{C43FFCB7-B960-4D01-B96C-0A5978140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571">
            <a:off x="6372572" y="4126166"/>
            <a:ext cx="2007709" cy="16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inical Leader of the Year VIP 22">
            <a:extLst>
              <a:ext uri="{FF2B5EF4-FFF2-40B4-BE49-F238E27FC236}">
                <a16:creationId xmlns:a16="http://schemas.microsoft.com/office/drawing/2014/main" id="{69C79B2C-5C4B-43EC-BF5D-D03EEA1F2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17" y="5136568"/>
            <a:ext cx="2007709" cy="129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5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BD35-169C-0926-44B3-A5C1A2CE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Bootcamp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E2F0EB-50BB-D029-BE1D-24642195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87D6F-A14C-48A2-2DAA-67E7A1C6374F}"/>
              </a:ext>
            </a:extLst>
          </p:cNvPr>
          <p:cNvSpPr txBox="1"/>
          <p:nvPr/>
        </p:nvSpPr>
        <p:spPr>
          <a:xfrm>
            <a:off x="628650" y="1690689"/>
            <a:ext cx="78867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Background to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 week programme- face to face session, e-learning, clinical skills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Overview of programme timetable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First cohort October 2024-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 course questionnaire, daily evaluation and post course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Expectations regarding e-learning- virtual campus log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Policies to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Clinical skills sessions at Moseley Hall Hospital Training room- competencies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17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44ABC-FC1D-6B4C-F0A5-41F0FCA3D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585" y="1870434"/>
            <a:ext cx="3310395" cy="3527376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3C1E1CCE-D1B5-F6F2-69D3-87766663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224" y="284352"/>
            <a:ext cx="8523088" cy="568627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health services provider . . 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920" y="1309426"/>
            <a:ext cx="52640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#TeamBCHC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c. 5,000 colleagues and c. 300 bases. Local community teams and regional specialist services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million interactions with patients and service users each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clinical divisions.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Community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&amp; Families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&amp; Specialist Rehabilitation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Disabilities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Services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Services.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localities and 30 neighbourhoods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District Nurse">
            <a:extLst>
              <a:ext uri="{FF2B5EF4-FFF2-40B4-BE49-F238E27FC236}">
                <a16:creationId xmlns:a16="http://schemas.microsoft.com/office/drawing/2014/main" id="{3B3BA7E6-D2A0-F622-FAB9-5503E835A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801">
            <a:off x="5666926" y="913683"/>
            <a:ext cx="1583264" cy="105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81E2384F-A6F0-A5F0-26C3-0B7E8E8CB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304">
            <a:off x="7610058" y="960254"/>
            <a:ext cx="1260118" cy="8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FEAEAB4D-A988-76BF-2603-CE6F4F31A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4708">
            <a:off x="5229085" y="2254412"/>
            <a:ext cx="1042738" cy="101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1D10B6EE-D8B7-CBF8-1184-C6DC3734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52" y="5672544"/>
            <a:ext cx="1415403" cy="94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C:\Users\Richard.Shelton\AppData\Local\Microsoft\Windows\Temporary Internet Files\Content.Outlook\MJHSG2L2\Use C.jpg">
            <a:extLst>
              <a:ext uri="{FF2B5EF4-FFF2-40B4-BE49-F238E27FC236}">
                <a16:creationId xmlns:a16="http://schemas.microsoft.com/office/drawing/2014/main" id="{4016F180-71E5-15E9-DF8D-54C69BF1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0840">
            <a:off x="6549055" y="5686004"/>
            <a:ext cx="1338179" cy="8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136C956-4251-2773-8AB5-320ED399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312">
            <a:off x="7943959" y="5389061"/>
            <a:ext cx="1106440" cy="125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CF49E-7011-4392-B97D-52094696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13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/>
              <a:t>4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2449A7-3F7B-41E2-94B2-7676DBCA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59" y="208130"/>
            <a:ext cx="6392316" cy="476054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l"/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Community Services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4 BCHC NHS 2018">
            <a:extLst>
              <a:ext uri="{FF2B5EF4-FFF2-40B4-BE49-F238E27FC236}">
                <a16:creationId xmlns:a16="http://schemas.microsoft.com/office/drawing/2014/main" id="{2A8B46A0-A4F3-48BB-8FA4-13BA6AD9B7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75" y="301158"/>
            <a:ext cx="1703558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CA4C89-82B9-44E6-90AE-D6007829B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18"/>
          <a:stretch/>
        </p:blipFill>
        <p:spPr>
          <a:xfrm>
            <a:off x="0" y="1029850"/>
            <a:ext cx="8968888" cy="55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9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85CC01-BC57-A854-7A06-EFBD9DFC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56" y="469232"/>
            <a:ext cx="8106559" cy="493379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Community Services</a:t>
            </a:r>
            <a:b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48275-BA63-4A0C-950A-99000097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18" name="TextBox 13">
            <a:extLst>
              <a:ext uri="{FF2B5EF4-FFF2-40B4-BE49-F238E27FC236}">
                <a16:creationId xmlns:a16="http://schemas.microsoft.com/office/drawing/2014/main" id="{4C272C92-CC68-945B-DF68-46C3417EB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757778"/>
              </p:ext>
            </p:extLst>
          </p:nvPr>
        </p:nvGraphicFramePr>
        <p:xfrm>
          <a:off x="259366" y="889187"/>
          <a:ext cx="8749078" cy="576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87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85CC01-BC57-A854-7A06-EFBD9DFC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56" y="469232"/>
            <a:ext cx="8106559" cy="493379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Community Services</a:t>
            </a:r>
            <a:b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48275-BA63-4A0C-950A-99000097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18" name="TextBox 13">
            <a:extLst>
              <a:ext uri="{FF2B5EF4-FFF2-40B4-BE49-F238E27FC236}">
                <a16:creationId xmlns:a16="http://schemas.microsoft.com/office/drawing/2014/main" id="{4C272C92-CC68-945B-DF68-46C3417EB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622561"/>
              </p:ext>
            </p:extLst>
          </p:nvPr>
        </p:nvGraphicFramePr>
        <p:xfrm>
          <a:off x="259366" y="889187"/>
          <a:ext cx="8749078" cy="576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13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85CC01-BC57-A854-7A06-EFBD9DFC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56" y="469232"/>
            <a:ext cx="8106559" cy="493379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Community Services</a:t>
            </a:r>
            <a:b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48275-BA63-4A0C-950A-99000097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18" name="TextBox 13">
            <a:extLst>
              <a:ext uri="{FF2B5EF4-FFF2-40B4-BE49-F238E27FC236}">
                <a16:creationId xmlns:a16="http://schemas.microsoft.com/office/drawing/2014/main" id="{4C272C92-CC68-945B-DF68-46C3417EB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051719"/>
              </p:ext>
            </p:extLst>
          </p:nvPr>
        </p:nvGraphicFramePr>
        <p:xfrm>
          <a:off x="259366" y="889187"/>
          <a:ext cx="8749078" cy="576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962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DA925908-B3CA-BCC6-AED1-EA3C2080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285CC01-BC57-A854-7A06-EFBD9DFC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92" y="339228"/>
            <a:ext cx="8523088" cy="568627"/>
          </a:xfrm>
        </p:spPr>
        <p:txBody>
          <a:bodyPr>
            <a:noAutofit/>
          </a:bodyPr>
          <a:lstStyle/>
          <a:p>
            <a:pPr algn="l"/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78004-EC3F-49DC-BDFF-A6E69DD3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F270-B203-4C80-9DB5-89C28B702B0A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80FDB-C1F2-DF1A-F859-E2F8C5AF7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99" y="331639"/>
            <a:ext cx="8820402" cy="619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4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DA925908-B3CA-BCC6-AED1-EA3C2080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" y="5729310"/>
            <a:ext cx="4439985" cy="10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5AA-8417-42B6-93BE-0215F7A21D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85CC01-BC57-A854-7A06-EFBD9DFC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92" y="339228"/>
            <a:ext cx="8523088" cy="568627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Becoming a Great Place to Work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3A4005C-6CC3-4718-8C9E-B79DB6CE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89" y="116632"/>
            <a:ext cx="2178607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8B1C99-7B80-474A-8FF4-F212804DD736}"/>
              </a:ext>
            </a:extLst>
          </p:cNvPr>
          <p:cNvSpPr txBox="1"/>
          <p:nvPr/>
        </p:nvSpPr>
        <p:spPr>
          <a:xfrm>
            <a:off x="199946" y="1290617"/>
            <a:ext cx="85230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329859-B7E9-4B5A-881A-052B7B8ACCA6}"/>
              </a:ext>
            </a:extLst>
          </p:cNvPr>
          <p:cNvSpPr txBox="1"/>
          <p:nvPr/>
        </p:nvSpPr>
        <p:spPr>
          <a:xfrm>
            <a:off x="199946" y="1168047"/>
            <a:ext cx="88365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Embedding our values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launch behavioural framework for our values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our leaders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operational structures, Inspire and Horizon leadership development.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our colleagues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 Voices, internal communications refresh.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systems and processes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recruitment, onboarding and digital.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health and wellbeing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Hear for You; support package, cost of living support, wellbeing conversations and support for stress.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workforce capacity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Short-term actions for Winter and Summer longer-term workforce plan development.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equality and inclusion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Truly Inclusive Organisation plan, anti-racism commitment, talent management plan, disability actions.  </a:t>
            </a:r>
          </a:p>
        </p:txBody>
      </p:sp>
      <p:pic>
        <p:nvPicPr>
          <p:cNvPr id="11" name="Picture 4" descr="Hear for you logo">
            <a:extLst>
              <a:ext uri="{FF2B5EF4-FFF2-40B4-BE49-F238E27FC236}">
                <a16:creationId xmlns:a16="http://schemas.microsoft.com/office/drawing/2014/main" id="{90779242-4003-4C2F-8CDD-2D3D1B87A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703" y="5538913"/>
            <a:ext cx="3254971" cy="118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3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870</Words>
  <Application>Microsoft Office PowerPoint</Application>
  <PresentationFormat>On-screen Show (4:3)</PresentationFormat>
  <Paragraphs>103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Clinical Bootcamp Programme  Adult Community Services   </vt:lpstr>
      <vt:lpstr>Clinical Bootcamp overview</vt:lpstr>
      <vt:lpstr>Community health services provider . . . </vt:lpstr>
      <vt:lpstr>Adult Community Services</vt:lpstr>
      <vt:lpstr>Adult Community Services </vt:lpstr>
      <vt:lpstr>Adult Community Services </vt:lpstr>
      <vt:lpstr>Adult Community Services </vt:lpstr>
      <vt:lpstr>PowerPoint Presentation</vt:lpstr>
      <vt:lpstr>Becoming a Great Place to Work </vt:lpstr>
      <vt:lpstr>PowerPoint Presentation</vt:lpstr>
      <vt:lpstr>Keeping in Touch</vt:lpstr>
      <vt:lpstr>Equality &amp; Inclusion</vt:lpstr>
      <vt:lpstr>Celebrating Success</vt:lpstr>
    </vt:vector>
  </TitlesOfParts>
  <Company>BCHC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Birmingham  Community Healthcare  NHS Foundation Trust  Colleague Induction</dc:title>
  <dc:creator>SHELTON, Richard (BIRMINGHAM COMMUNITY HEALTHCARE NHS FOUNDATION TRUST)</dc:creator>
  <cp:lastModifiedBy>JONES, Natasha (BIRMINGHAM COMMUNITY HEALTHCARE NHS FOUNDATION TRUST)</cp:lastModifiedBy>
  <cp:revision>15</cp:revision>
  <dcterms:created xsi:type="dcterms:W3CDTF">2022-10-19T18:35:34Z</dcterms:created>
  <dcterms:modified xsi:type="dcterms:W3CDTF">2024-10-28T08:27:16Z</dcterms:modified>
</cp:coreProperties>
</file>