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8" r:id="rId2"/>
    <p:sldId id="343" r:id="rId3"/>
    <p:sldId id="328" r:id="rId4"/>
    <p:sldId id="3912" r:id="rId5"/>
    <p:sldId id="3911" r:id="rId6"/>
    <p:sldId id="3913" r:id="rId7"/>
    <p:sldId id="3914" r:id="rId8"/>
    <p:sldId id="3915" r:id="rId9"/>
    <p:sldId id="39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1" d="100"/>
          <a:sy n="71" d="100"/>
        </p:scale>
        <p:origin x="2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[PREMs_raw_data_Birmingham_Community_Healthcare_NHS_Foundation_Trust_01-09-2024_30-09-2024.csv]Sheet2!PivotTable2</c:name>
    <c:fmtId val="4"/>
  </c:pivotSource>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ACS September 2024</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pivotFmt>
      <c:pivotFmt>
        <c:idx val="3"/>
        <c:spPr>
          <a:solidFill>
            <a:schemeClr val="accent1"/>
          </a:solidFill>
          <a:ln>
            <a:noFill/>
          </a:ln>
          <a:effectLst/>
          <a:sp3d/>
        </c:spPr>
      </c:pivotFmt>
      <c:pivotFmt>
        <c:idx val="4"/>
        <c:spPr>
          <a:solidFill>
            <a:schemeClr val="accent1"/>
          </a:solidFill>
          <a:ln>
            <a:noFill/>
          </a:ln>
          <a:effectLst/>
          <a:sp3d/>
        </c:spPr>
      </c:pivotFmt>
      <c:pivotFmt>
        <c:idx val="5"/>
        <c:spPr>
          <a:solidFill>
            <a:schemeClr val="accent1"/>
          </a:solidFill>
          <a:ln>
            <a:noFill/>
          </a:ln>
          <a:effectLst/>
          <a:sp3d/>
        </c:spPr>
      </c:pivotFmt>
      <c:pivotFmt>
        <c:idx val="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pivotFmt>
      <c:pivotFmt>
        <c:idx val="8"/>
        <c:spPr>
          <a:solidFill>
            <a:schemeClr val="accent1"/>
          </a:solidFill>
          <a:ln>
            <a:noFill/>
          </a:ln>
          <a:effectLst/>
          <a:sp3d/>
        </c:spPr>
      </c:pivotFmt>
      <c:pivotFmt>
        <c:idx val="9"/>
        <c:spPr>
          <a:solidFill>
            <a:schemeClr val="accent1"/>
          </a:solidFill>
          <a:ln>
            <a:noFill/>
          </a:ln>
          <a:effectLst/>
          <a:sp3d/>
        </c:spPr>
      </c:pivotFmt>
      <c:pivotFmt>
        <c:idx val="10"/>
        <c:spPr>
          <a:solidFill>
            <a:schemeClr val="accent1"/>
          </a:solidFill>
          <a:ln>
            <a:noFill/>
          </a:ln>
          <a:effectLst/>
          <a:sp3d/>
        </c:spPr>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1"/>
        <c:ser>
          <c:idx val="0"/>
          <c:order val="0"/>
          <c:tx>
            <c:strRef>
              <c:f>Sheet2!$B$3</c:f>
              <c:strCache>
                <c:ptCount val="1"/>
                <c:pt idx="0">
                  <c:v>Total</c:v>
                </c:pt>
              </c:strCache>
            </c:strRef>
          </c:tx>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2257-4B2D-A980-DB49750E8DC1}"/>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2257-4B2D-A980-DB49750E8DC1}"/>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2257-4B2D-A980-DB49750E8DC1}"/>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2257-4B2D-A980-DB49750E8DC1}"/>
              </c:ext>
            </c:extLst>
          </c:dPt>
          <c:cat>
            <c:multiLvlStrRef>
              <c:f>Sheet2!$A$4:$A$9</c:f>
              <c:multiLvlStrCache>
                <c:ptCount val="4"/>
                <c:lvl>
                  <c:pt idx="0">
                    <c:v>ACS Community Nursing</c:v>
                  </c:pt>
                  <c:pt idx="1">
                    <c:v>ACS EICT and Therapy Hubs</c:v>
                  </c:pt>
                  <c:pt idx="2">
                    <c:v>ACS Intermediate Care (UCR, CCC, Virtual Wards)</c:v>
                  </c:pt>
                  <c:pt idx="3">
                    <c:v>ACS Specialist Services</c:v>
                  </c:pt>
                </c:lvl>
                <c:lvl>
                  <c:pt idx="0">
                    <c:v>Adult Community Services Division</c:v>
                  </c:pt>
                </c:lvl>
              </c:multiLvlStrCache>
            </c:multiLvlStrRef>
          </c:cat>
          <c:val>
            <c:numRef>
              <c:f>Sheet2!$B$4:$B$9</c:f>
              <c:numCache>
                <c:formatCode>General</c:formatCode>
                <c:ptCount val="4"/>
                <c:pt idx="0">
                  <c:v>23</c:v>
                </c:pt>
                <c:pt idx="1">
                  <c:v>9</c:v>
                </c:pt>
                <c:pt idx="2">
                  <c:v>7</c:v>
                </c:pt>
                <c:pt idx="3">
                  <c:v>43</c:v>
                </c:pt>
              </c:numCache>
            </c:numRef>
          </c:val>
          <c:extLst>
            <c:ext xmlns:c16="http://schemas.microsoft.com/office/drawing/2014/chart" uri="{C3380CC4-5D6E-409C-BE32-E72D297353CC}">
              <c16:uniqueId val="{00000008-2257-4B2D-A980-DB49750E8DC1}"/>
            </c:ext>
          </c:extLst>
        </c:ser>
        <c:dLbls>
          <c:showLegendKey val="0"/>
          <c:showVal val="0"/>
          <c:showCatName val="0"/>
          <c:showSerName val="0"/>
          <c:showPercent val="0"/>
          <c:showBubbleSize val="0"/>
        </c:dLbls>
        <c:gapWidth val="150"/>
        <c:shape val="box"/>
        <c:axId val="1268898415"/>
        <c:axId val="1268877775"/>
        <c:axId val="0"/>
      </c:bar3DChart>
      <c:catAx>
        <c:axId val="12688984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8877775"/>
        <c:crosses val="autoZero"/>
        <c:auto val="1"/>
        <c:lblAlgn val="ctr"/>
        <c:lblOffset val="100"/>
        <c:noMultiLvlLbl val="0"/>
      </c:catAx>
      <c:valAx>
        <c:axId val="126887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88984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[PREMs_raw_data_Birmingham_Community_Healthcare_NHS_Foundation_Trust_01-09-2024_30-09-2024.csv]Sheet9!PivotTable8</c:name>
    <c:fmtId val="4"/>
  </c:pivotSource>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Very Good and Good - September 2024</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tx2">
              <a:lumMod val="50000"/>
              <a:lumOff val="50000"/>
            </a:schemeClr>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5">
              <a:lumMod val="60000"/>
              <a:lumOff val="40000"/>
            </a:schemeClr>
          </a:solidFill>
          <a:ln w="19050">
            <a:solidFill>
              <a:schemeClr val="lt1"/>
            </a:solidFill>
          </a:ln>
          <a:effectLst/>
        </c:spPr>
      </c:pivotFmt>
      <c:pivotFmt>
        <c:idx val="2"/>
        <c:spPr>
          <a:solidFill>
            <a:schemeClr val="tx2">
              <a:lumMod val="50000"/>
              <a:lumOff val="50000"/>
            </a:schemeClr>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5">
              <a:lumMod val="60000"/>
              <a:lumOff val="40000"/>
            </a:schemeClr>
          </a:solidFill>
          <a:ln w="19050">
            <a:solidFill>
              <a:schemeClr val="lt1"/>
            </a:solidFill>
          </a:ln>
          <a:effectLst/>
        </c:spPr>
      </c:pivotFmt>
      <c:pivotFmt>
        <c:idx val="4"/>
        <c:spPr>
          <a:solidFill>
            <a:schemeClr val="tx2">
              <a:lumMod val="50000"/>
              <a:lumOff val="50000"/>
            </a:schemeClr>
          </a:solidFill>
          <a:ln w="19050">
            <a:solidFill>
              <a:schemeClr val="lt1"/>
            </a:solidFill>
          </a:ln>
          <a:effectLst/>
        </c:spPr>
      </c:pivotFmt>
      <c:pivotFmt>
        <c:idx val="5"/>
        <c:spPr>
          <a:solidFill>
            <a:schemeClr val="tx2">
              <a:lumMod val="50000"/>
              <a:lumOff val="50000"/>
            </a:schemeClr>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5">
              <a:lumMod val="60000"/>
              <a:lumOff val="40000"/>
            </a:schemeClr>
          </a:solidFill>
          <a:ln w="19050">
            <a:solidFill>
              <a:schemeClr val="lt1"/>
            </a:solidFill>
          </a:ln>
          <a:effectLst/>
        </c:spPr>
      </c:pivotFmt>
      <c:pivotFmt>
        <c:idx val="7"/>
        <c:spPr>
          <a:solidFill>
            <a:schemeClr val="tx2">
              <a:lumMod val="50000"/>
              <a:lumOff val="50000"/>
            </a:schemeClr>
          </a:solidFill>
          <a:ln w="19050">
            <a:solidFill>
              <a:schemeClr val="lt1"/>
            </a:solidFill>
          </a:ln>
          <a:effectLst/>
        </c:spPr>
      </c:pivotFmt>
    </c:pivotFmts>
    <c:plotArea>
      <c:layout/>
      <c:pieChart>
        <c:varyColors val="1"/>
        <c:ser>
          <c:idx val="0"/>
          <c:order val="0"/>
          <c:tx>
            <c:strRef>
              <c:f>Sheet9!$B$3</c:f>
              <c:strCache>
                <c:ptCount val="1"/>
                <c:pt idx="0">
                  <c:v>Total</c:v>
                </c:pt>
              </c:strCache>
            </c:strRef>
          </c:tx>
          <c:spPr>
            <a:solidFill>
              <a:schemeClr val="tx2">
                <a:lumMod val="50000"/>
                <a:lumOff val="50000"/>
              </a:schemeClr>
            </a:solidFill>
          </c:spPr>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3DAC-48B9-A49B-0B465FC2A08B}"/>
              </c:ext>
            </c:extLst>
          </c:dPt>
          <c:dPt>
            <c:idx val="1"/>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3-3DAC-48B9-A49B-0B465FC2A08B}"/>
              </c:ext>
            </c:extLst>
          </c:dPt>
          <c:cat>
            <c:multiLvlStrRef>
              <c:f>Sheet9!$A$4:$A$7</c:f>
              <c:multiLvlStrCache>
                <c:ptCount val="2"/>
                <c:lvl>
                  <c:pt idx="0">
                    <c:v>Good</c:v>
                  </c:pt>
                  <c:pt idx="1">
                    <c:v>Very Good</c:v>
                  </c:pt>
                </c:lvl>
                <c:lvl>
                  <c:pt idx="0">
                    <c:v>Adult Community Services Division</c:v>
                  </c:pt>
                </c:lvl>
              </c:multiLvlStrCache>
            </c:multiLvlStrRef>
          </c:cat>
          <c:val>
            <c:numRef>
              <c:f>Sheet9!$B$4:$B$7</c:f>
              <c:numCache>
                <c:formatCode>General</c:formatCode>
                <c:ptCount val="2"/>
                <c:pt idx="0">
                  <c:v>3</c:v>
                </c:pt>
                <c:pt idx="1">
                  <c:v>79</c:v>
                </c:pt>
              </c:numCache>
            </c:numRef>
          </c:val>
          <c:extLst>
            <c:ext xmlns:c16="http://schemas.microsoft.com/office/drawing/2014/chart" uri="{C3380CC4-5D6E-409C-BE32-E72D297353CC}">
              <c16:uniqueId val="{00000004-3DAC-48B9-A49B-0B465FC2A08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942D6-8A62-46B2-8FA6-DF5310C8E0A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B1C0F5C2-4E2D-421D-A459-4125902FD1E5}">
      <dgm:prSet phldrT="[Text]" custT="1"/>
      <dgm:spPr/>
      <dgm:t>
        <a:bodyPr/>
        <a:lstStyle/>
        <a:p>
          <a:r>
            <a:rPr lang="en-GB" sz="1300" dirty="0"/>
            <a:t>Adult </a:t>
          </a:r>
          <a:r>
            <a:rPr lang="en-GB" sz="1400" dirty="0"/>
            <a:t>Community</a:t>
          </a:r>
          <a:r>
            <a:rPr lang="en-GB" sz="1300" dirty="0"/>
            <a:t> Services </a:t>
          </a:r>
        </a:p>
      </dgm:t>
    </dgm:pt>
    <dgm:pt modelId="{2D6007F3-124C-4E8D-88D2-B4D14F08EC0C}" type="parTrans" cxnId="{AE250BB9-89B7-4A16-A64D-8A3D0E30C7D1}">
      <dgm:prSet/>
      <dgm:spPr/>
      <dgm:t>
        <a:bodyPr/>
        <a:lstStyle/>
        <a:p>
          <a:endParaRPr lang="en-GB"/>
        </a:p>
      </dgm:t>
    </dgm:pt>
    <dgm:pt modelId="{4477866D-D756-4A63-9E0C-B44CA6B31B96}" type="sibTrans" cxnId="{AE250BB9-89B7-4A16-A64D-8A3D0E30C7D1}">
      <dgm:prSet/>
      <dgm:spPr/>
      <dgm:t>
        <a:bodyPr/>
        <a:lstStyle/>
        <a:p>
          <a:endParaRPr lang="en-GB"/>
        </a:p>
      </dgm:t>
    </dgm:pt>
    <dgm:pt modelId="{573855D5-DA5F-41F5-8AF8-DFD5E387294D}">
      <dgm:prSet phldrT="[Text]" custT="1"/>
      <dgm:spPr/>
      <dgm:t>
        <a:bodyPr/>
        <a:lstStyle/>
        <a:p>
          <a:r>
            <a:rPr lang="en-GB" sz="1100" dirty="0"/>
            <a:t>Collect feedback and co-produce the services we offer</a:t>
          </a:r>
        </a:p>
      </dgm:t>
    </dgm:pt>
    <dgm:pt modelId="{8165C362-C3B1-4A94-B514-4224E26F17FA}" type="parTrans" cxnId="{9F1D679B-D791-453F-8479-F54FD3B1CD28}">
      <dgm:prSet/>
      <dgm:spPr/>
      <dgm:t>
        <a:bodyPr/>
        <a:lstStyle/>
        <a:p>
          <a:endParaRPr lang="en-GB"/>
        </a:p>
      </dgm:t>
    </dgm:pt>
    <dgm:pt modelId="{1C0A42EC-0230-48AF-81A0-66D829773FAD}" type="sibTrans" cxnId="{9F1D679B-D791-453F-8479-F54FD3B1CD28}">
      <dgm:prSet/>
      <dgm:spPr/>
      <dgm:t>
        <a:bodyPr/>
        <a:lstStyle/>
        <a:p>
          <a:endParaRPr lang="en-GB"/>
        </a:p>
      </dgm:t>
    </dgm:pt>
    <dgm:pt modelId="{681E16B6-B324-4ED1-A509-82F0B2534816}">
      <dgm:prSet phldrT="[Text]" custT="1"/>
      <dgm:spPr/>
      <dgm:t>
        <a:bodyPr/>
        <a:lstStyle/>
        <a:p>
          <a:r>
            <a:rPr lang="en-GB" sz="1100" dirty="0"/>
            <a:t>Review feedback to improve services</a:t>
          </a:r>
        </a:p>
      </dgm:t>
    </dgm:pt>
    <dgm:pt modelId="{2D75E12F-EB67-4EEA-96C6-DA0D2FDB2D1D}" type="parTrans" cxnId="{F19A9952-9031-472A-8F2E-9BE107DD3F1B}">
      <dgm:prSet/>
      <dgm:spPr/>
      <dgm:t>
        <a:bodyPr/>
        <a:lstStyle/>
        <a:p>
          <a:endParaRPr lang="en-GB"/>
        </a:p>
      </dgm:t>
    </dgm:pt>
    <dgm:pt modelId="{81E3BB9B-6FD6-4E55-B517-B220B9FF1061}" type="sibTrans" cxnId="{F19A9952-9031-472A-8F2E-9BE107DD3F1B}">
      <dgm:prSet/>
      <dgm:spPr/>
      <dgm:t>
        <a:bodyPr/>
        <a:lstStyle/>
        <a:p>
          <a:endParaRPr lang="en-GB"/>
        </a:p>
      </dgm:t>
    </dgm:pt>
    <dgm:pt modelId="{51502225-FF65-4993-A26F-AB942F8843F9}">
      <dgm:prSet phldrT="[Text]"/>
      <dgm:spPr/>
      <dgm:t>
        <a:bodyPr/>
        <a:lstStyle/>
        <a:p>
          <a:r>
            <a:rPr lang="en-GB" dirty="0"/>
            <a:t>Patient Experience &amp; Engagement </a:t>
          </a:r>
        </a:p>
      </dgm:t>
    </dgm:pt>
    <dgm:pt modelId="{D42F01AF-1C25-40DC-AB53-15CD41AA8F0A}" type="parTrans" cxnId="{E66D5E71-7E57-4958-A925-0F0E2B8C30F1}">
      <dgm:prSet/>
      <dgm:spPr/>
      <dgm:t>
        <a:bodyPr/>
        <a:lstStyle/>
        <a:p>
          <a:endParaRPr lang="en-GB"/>
        </a:p>
      </dgm:t>
    </dgm:pt>
    <dgm:pt modelId="{0C039D2E-10C6-4EB4-B33A-929B5D7AD451}" type="sibTrans" cxnId="{E66D5E71-7E57-4958-A925-0F0E2B8C30F1}">
      <dgm:prSet/>
      <dgm:spPr/>
      <dgm:t>
        <a:bodyPr/>
        <a:lstStyle/>
        <a:p>
          <a:endParaRPr lang="en-GB"/>
        </a:p>
      </dgm:t>
    </dgm:pt>
    <dgm:pt modelId="{D42CC8C6-9FBE-4377-8360-40A98ED94951}">
      <dgm:prSet phldrT="[Text]" custT="1"/>
      <dgm:spPr/>
      <dgm:t>
        <a:bodyPr/>
        <a:lstStyle/>
        <a:p>
          <a:r>
            <a:rPr lang="en-GB" sz="1100" dirty="0"/>
            <a:t>Support how services gather &amp; increase  feedback received</a:t>
          </a:r>
        </a:p>
      </dgm:t>
    </dgm:pt>
    <dgm:pt modelId="{B02A5D7B-C4D6-4E71-BFE6-C9891BD52C3E}" type="parTrans" cxnId="{05F2CD07-738E-4800-BD63-8B5064367DBB}">
      <dgm:prSet/>
      <dgm:spPr/>
      <dgm:t>
        <a:bodyPr/>
        <a:lstStyle/>
        <a:p>
          <a:endParaRPr lang="en-GB"/>
        </a:p>
      </dgm:t>
    </dgm:pt>
    <dgm:pt modelId="{4CD0E651-C792-473E-A32A-4F7427786C4F}" type="sibTrans" cxnId="{05F2CD07-738E-4800-BD63-8B5064367DBB}">
      <dgm:prSet/>
      <dgm:spPr/>
      <dgm:t>
        <a:bodyPr/>
        <a:lstStyle/>
        <a:p>
          <a:endParaRPr lang="en-GB"/>
        </a:p>
      </dgm:t>
    </dgm:pt>
    <dgm:pt modelId="{5BECC728-00CD-47DE-95C9-53F7885F1A92}">
      <dgm:prSet phldrT="[Text]"/>
      <dgm:spPr/>
      <dgm:t>
        <a:bodyPr/>
        <a:lstStyle/>
        <a:p>
          <a:r>
            <a:rPr lang="en-GB" dirty="0"/>
            <a:t>Report service concerns, compliments  and improvements to help review</a:t>
          </a:r>
        </a:p>
      </dgm:t>
    </dgm:pt>
    <dgm:pt modelId="{BB868438-21E5-43D0-81A3-CC58CC0A65E0}" type="parTrans" cxnId="{AB9FB939-6E42-42F9-9993-59A66166A56B}">
      <dgm:prSet/>
      <dgm:spPr/>
      <dgm:t>
        <a:bodyPr/>
        <a:lstStyle/>
        <a:p>
          <a:endParaRPr lang="en-GB"/>
        </a:p>
      </dgm:t>
    </dgm:pt>
    <dgm:pt modelId="{5D783604-1CF4-46DE-8FB2-AA4030CB4492}" type="sibTrans" cxnId="{AB9FB939-6E42-42F9-9993-59A66166A56B}">
      <dgm:prSet/>
      <dgm:spPr/>
      <dgm:t>
        <a:bodyPr/>
        <a:lstStyle/>
        <a:p>
          <a:endParaRPr lang="en-GB"/>
        </a:p>
      </dgm:t>
    </dgm:pt>
    <dgm:pt modelId="{B11DB824-F5DB-463A-9A48-930444F0CFD6}">
      <dgm:prSet custT="1"/>
      <dgm:spPr/>
      <dgm:t>
        <a:bodyPr/>
        <a:lstStyle/>
        <a:p>
          <a:r>
            <a:rPr lang="en-GB" sz="1100" dirty="0"/>
            <a:t>Support how we engage with adults using ACS services and communities that could use them.</a:t>
          </a:r>
        </a:p>
      </dgm:t>
    </dgm:pt>
    <dgm:pt modelId="{9D730C24-F1D6-480F-9BCE-A4EA386015CA}" type="parTrans" cxnId="{AAF4E1AD-68F0-402F-88BB-8422AF2A17DB}">
      <dgm:prSet/>
      <dgm:spPr/>
      <dgm:t>
        <a:bodyPr/>
        <a:lstStyle/>
        <a:p>
          <a:endParaRPr lang="en-GB"/>
        </a:p>
      </dgm:t>
    </dgm:pt>
    <dgm:pt modelId="{05F1F442-3F1F-4679-80EE-3AE4604F073A}" type="sibTrans" cxnId="{AAF4E1AD-68F0-402F-88BB-8422AF2A17DB}">
      <dgm:prSet/>
      <dgm:spPr/>
      <dgm:t>
        <a:bodyPr/>
        <a:lstStyle/>
        <a:p>
          <a:endParaRPr lang="en-GB"/>
        </a:p>
      </dgm:t>
    </dgm:pt>
    <dgm:pt modelId="{F9AD3287-2DC2-4E16-B748-65DC1A045416}">
      <dgm:prSet custT="1"/>
      <dgm:spPr/>
      <dgm:t>
        <a:bodyPr/>
        <a:lstStyle/>
        <a:p>
          <a:r>
            <a:rPr lang="en-GB" sz="1100" dirty="0"/>
            <a:t>Act on feedback -  work with patients to make the changes required</a:t>
          </a:r>
        </a:p>
      </dgm:t>
    </dgm:pt>
    <dgm:pt modelId="{7FF1E888-2E4B-4B53-BC5F-3EAC912F49C5}" type="parTrans" cxnId="{194DD7CE-1976-451C-B893-3EF0F90F284F}">
      <dgm:prSet/>
      <dgm:spPr/>
      <dgm:t>
        <a:bodyPr/>
        <a:lstStyle/>
        <a:p>
          <a:endParaRPr lang="en-GB"/>
        </a:p>
      </dgm:t>
    </dgm:pt>
    <dgm:pt modelId="{B2D9A38F-8264-4954-88B2-83288B0E2313}" type="sibTrans" cxnId="{194DD7CE-1976-451C-B893-3EF0F90F284F}">
      <dgm:prSet/>
      <dgm:spPr/>
      <dgm:t>
        <a:bodyPr/>
        <a:lstStyle/>
        <a:p>
          <a:endParaRPr lang="en-GB"/>
        </a:p>
      </dgm:t>
    </dgm:pt>
    <dgm:pt modelId="{075323BD-0544-4BBE-80CC-475C94CAC133}">
      <dgm:prSet phldrT="[Text]"/>
      <dgm:spPr/>
      <dgm:t>
        <a:bodyPr/>
        <a:lstStyle/>
        <a:p>
          <a:r>
            <a:rPr lang="en-GB" dirty="0"/>
            <a:t>Patients, Service Users and Communities</a:t>
          </a:r>
        </a:p>
      </dgm:t>
    </dgm:pt>
    <dgm:pt modelId="{7B2F397D-1CE5-4ADC-9657-E6846B90FFB7}" type="parTrans" cxnId="{84971468-D8CD-4FEA-BF44-F56DC543231D}">
      <dgm:prSet/>
      <dgm:spPr/>
      <dgm:t>
        <a:bodyPr/>
        <a:lstStyle/>
        <a:p>
          <a:endParaRPr lang="en-GB"/>
        </a:p>
      </dgm:t>
    </dgm:pt>
    <dgm:pt modelId="{762E7D04-EBEB-4457-A3E2-D9B73635CDD6}" type="sibTrans" cxnId="{84971468-D8CD-4FEA-BF44-F56DC543231D}">
      <dgm:prSet/>
      <dgm:spPr/>
      <dgm:t>
        <a:bodyPr/>
        <a:lstStyle/>
        <a:p>
          <a:endParaRPr lang="en-GB"/>
        </a:p>
      </dgm:t>
    </dgm:pt>
    <dgm:pt modelId="{66119E8A-6D50-4263-B6D1-A1AC7612AA50}">
      <dgm:prSet custT="1"/>
      <dgm:spPr/>
      <dgm:t>
        <a:bodyPr/>
        <a:lstStyle/>
        <a:p>
          <a:r>
            <a:rPr lang="en-GB" sz="1100" dirty="0"/>
            <a:t>Give feedback and co-produce the services we offer</a:t>
          </a:r>
        </a:p>
      </dgm:t>
    </dgm:pt>
    <dgm:pt modelId="{C288305C-7EAD-4A01-965C-DD5430A024E1}" type="parTrans" cxnId="{6D5464B8-DA32-4423-B9DF-B6BE30B8787A}">
      <dgm:prSet/>
      <dgm:spPr/>
      <dgm:t>
        <a:bodyPr/>
        <a:lstStyle/>
        <a:p>
          <a:endParaRPr lang="en-GB"/>
        </a:p>
      </dgm:t>
    </dgm:pt>
    <dgm:pt modelId="{9C053FEB-5412-4F60-9CFB-BAAD118C6797}" type="sibTrans" cxnId="{6D5464B8-DA32-4423-B9DF-B6BE30B8787A}">
      <dgm:prSet/>
      <dgm:spPr/>
      <dgm:t>
        <a:bodyPr/>
        <a:lstStyle/>
        <a:p>
          <a:endParaRPr lang="en-GB"/>
        </a:p>
      </dgm:t>
    </dgm:pt>
    <dgm:pt modelId="{AE9181C5-4C2C-4F7B-B5F6-87DF0501F343}">
      <dgm:prSet custT="1"/>
      <dgm:spPr/>
      <dgm:t>
        <a:bodyPr/>
        <a:lstStyle/>
        <a:p>
          <a:r>
            <a:rPr lang="en-GB" sz="1100" dirty="0"/>
            <a:t>Find the right support and information</a:t>
          </a:r>
        </a:p>
      </dgm:t>
    </dgm:pt>
    <dgm:pt modelId="{9645AA97-2804-4ED2-98AD-567014FED3C9}" type="parTrans" cxnId="{8EE2C36F-F3C9-47E8-9B9B-7CBBC5DE20DB}">
      <dgm:prSet/>
      <dgm:spPr/>
      <dgm:t>
        <a:bodyPr/>
        <a:lstStyle/>
        <a:p>
          <a:endParaRPr lang="en-GB"/>
        </a:p>
      </dgm:t>
    </dgm:pt>
    <dgm:pt modelId="{A3ABF627-F59D-4A2E-8882-471C07884F1B}" type="sibTrans" cxnId="{8EE2C36F-F3C9-47E8-9B9B-7CBBC5DE20DB}">
      <dgm:prSet/>
      <dgm:spPr/>
      <dgm:t>
        <a:bodyPr/>
        <a:lstStyle/>
        <a:p>
          <a:endParaRPr lang="en-GB"/>
        </a:p>
      </dgm:t>
    </dgm:pt>
    <dgm:pt modelId="{F1B22C79-0B49-4E3D-A019-F384FB0DD2F6}">
      <dgm:prSet custT="1"/>
      <dgm:spPr/>
      <dgm:t>
        <a:bodyPr/>
        <a:lstStyle/>
        <a:p>
          <a:r>
            <a:rPr lang="en-GB" sz="1100" dirty="0"/>
            <a:t>Understand the services we provide</a:t>
          </a:r>
        </a:p>
      </dgm:t>
    </dgm:pt>
    <dgm:pt modelId="{133B591A-CA1C-4B8B-A2F0-2C72B394909D}" type="parTrans" cxnId="{7F73C483-FA07-4784-940B-B95D80B49288}">
      <dgm:prSet/>
      <dgm:spPr/>
      <dgm:t>
        <a:bodyPr/>
        <a:lstStyle/>
        <a:p>
          <a:endParaRPr lang="en-GB"/>
        </a:p>
      </dgm:t>
    </dgm:pt>
    <dgm:pt modelId="{F7CED263-26F8-4F2D-B8ED-F474179BE111}" type="sibTrans" cxnId="{7F73C483-FA07-4784-940B-B95D80B49288}">
      <dgm:prSet/>
      <dgm:spPr/>
      <dgm:t>
        <a:bodyPr/>
        <a:lstStyle/>
        <a:p>
          <a:endParaRPr lang="en-GB"/>
        </a:p>
      </dgm:t>
    </dgm:pt>
    <dgm:pt modelId="{30DC4F85-884F-4D3B-8FAB-0C7438EF6173}">
      <dgm:prSet custT="1"/>
      <dgm:spPr/>
      <dgm:t>
        <a:bodyPr/>
        <a:lstStyle/>
        <a:p>
          <a:r>
            <a:rPr lang="en-GB" sz="1100" dirty="0"/>
            <a:t>Evidence feedback has helped - capture the outcomes and impact</a:t>
          </a:r>
        </a:p>
      </dgm:t>
    </dgm:pt>
    <dgm:pt modelId="{5CEC2962-CC1C-46B5-BFAE-A3962B3C6537}" type="parTrans" cxnId="{737919BB-C4AC-41A1-B486-B63EFD447619}">
      <dgm:prSet/>
      <dgm:spPr/>
      <dgm:t>
        <a:bodyPr/>
        <a:lstStyle/>
        <a:p>
          <a:endParaRPr lang="en-GB"/>
        </a:p>
      </dgm:t>
    </dgm:pt>
    <dgm:pt modelId="{4494694D-A860-46C5-9669-EE3449DD4BAD}" type="sibTrans" cxnId="{737919BB-C4AC-41A1-B486-B63EFD447619}">
      <dgm:prSet/>
      <dgm:spPr/>
      <dgm:t>
        <a:bodyPr/>
        <a:lstStyle/>
        <a:p>
          <a:endParaRPr lang="en-GB"/>
        </a:p>
      </dgm:t>
    </dgm:pt>
    <dgm:pt modelId="{B360E03D-E043-4C31-984E-E7BC4677DFE6}">
      <dgm:prSet custT="1"/>
      <dgm:spPr/>
      <dgm:t>
        <a:bodyPr/>
        <a:lstStyle/>
        <a:p>
          <a:r>
            <a:rPr lang="en-GB" sz="1100" dirty="0"/>
            <a:t>Share  how their feedback has improved services and made a difference. Take this back into the community</a:t>
          </a:r>
        </a:p>
      </dgm:t>
    </dgm:pt>
    <dgm:pt modelId="{458866FE-A80D-4D5B-9A45-3E3DB52970E0}" type="parTrans" cxnId="{38405688-4D64-4F5E-BAB5-43B90CD18C28}">
      <dgm:prSet/>
      <dgm:spPr/>
      <dgm:t>
        <a:bodyPr/>
        <a:lstStyle/>
        <a:p>
          <a:endParaRPr lang="en-GB"/>
        </a:p>
      </dgm:t>
    </dgm:pt>
    <dgm:pt modelId="{BDAE3CE4-8471-4C13-8606-0611D327F429}" type="sibTrans" cxnId="{38405688-4D64-4F5E-BAB5-43B90CD18C28}">
      <dgm:prSet/>
      <dgm:spPr/>
      <dgm:t>
        <a:bodyPr/>
        <a:lstStyle/>
        <a:p>
          <a:endParaRPr lang="en-GB"/>
        </a:p>
      </dgm:t>
    </dgm:pt>
    <dgm:pt modelId="{3487FC2D-BDFC-4457-BF0D-925CC8BCD833}">
      <dgm:prSet custT="1"/>
      <dgm:spPr/>
      <dgm:t>
        <a:bodyPr/>
        <a:lstStyle/>
        <a:p>
          <a:r>
            <a:rPr lang="en-GB" sz="1100" dirty="0"/>
            <a:t>Report &amp; share feedback received and help to analyse the information  </a:t>
          </a:r>
        </a:p>
      </dgm:t>
    </dgm:pt>
    <dgm:pt modelId="{C5A27258-78D8-4C3A-AB7F-92939356DB21}" type="parTrans" cxnId="{8A415AF6-61E9-43F3-A1E0-9012D21042BA}">
      <dgm:prSet/>
      <dgm:spPr/>
      <dgm:t>
        <a:bodyPr/>
        <a:lstStyle/>
        <a:p>
          <a:endParaRPr lang="en-GB"/>
        </a:p>
      </dgm:t>
    </dgm:pt>
    <dgm:pt modelId="{C8201CF0-E51E-4961-9D40-D28261885B19}" type="sibTrans" cxnId="{8A415AF6-61E9-43F3-A1E0-9012D21042BA}">
      <dgm:prSet/>
      <dgm:spPr/>
      <dgm:t>
        <a:bodyPr/>
        <a:lstStyle/>
        <a:p>
          <a:endParaRPr lang="en-GB"/>
        </a:p>
      </dgm:t>
    </dgm:pt>
    <dgm:pt modelId="{B349303A-93B1-46F0-8D44-D019F5607199}">
      <dgm:prSet/>
      <dgm:spPr/>
      <dgm:t>
        <a:bodyPr/>
        <a:lstStyle/>
        <a:p>
          <a:r>
            <a:rPr lang="en-GB" dirty="0"/>
            <a:t>Link  back into the community to share service improvement </a:t>
          </a:r>
        </a:p>
      </dgm:t>
    </dgm:pt>
    <dgm:pt modelId="{CC25E560-8519-45ED-BA26-9DFDC4FBCC07}" type="parTrans" cxnId="{3CFD38D0-5342-4F14-8129-3926409E9F36}">
      <dgm:prSet/>
      <dgm:spPr/>
      <dgm:t>
        <a:bodyPr/>
        <a:lstStyle/>
        <a:p>
          <a:endParaRPr lang="en-GB"/>
        </a:p>
      </dgm:t>
    </dgm:pt>
    <dgm:pt modelId="{8E8EBEAF-3623-405A-A69F-DBA2C23678EA}" type="sibTrans" cxnId="{3CFD38D0-5342-4F14-8129-3926409E9F36}">
      <dgm:prSet/>
      <dgm:spPr/>
      <dgm:t>
        <a:bodyPr/>
        <a:lstStyle/>
        <a:p>
          <a:endParaRPr lang="en-GB"/>
        </a:p>
      </dgm:t>
    </dgm:pt>
    <dgm:pt modelId="{615BC26A-A610-438E-A386-5F9BEDAFA4A0}">
      <dgm:prSet custT="1"/>
      <dgm:spPr/>
      <dgm:t>
        <a:bodyPr/>
        <a:lstStyle/>
        <a:p>
          <a:r>
            <a:rPr lang="en-GB" sz="1100" dirty="0"/>
            <a:t>Be listened to and share their stories in easy, safe spaces</a:t>
          </a:r>
        </a:p>
      </dgm:t>
    </dgm:pt>
    <dgm:pt modelId="{C7637243-692C-4FE5-9B9F-1029AF483B45}" type="parTrans" cxnId="{58C36D01-AA65-4FB0-B7A3-DEB8DB16A310}">
      <dgm:prSet/>
      <dgm:spPr/>
      <dgm:t>
        <a:bodyPr/>
        <a:lstStyle/>
        <a:p>
          <a:endParaRPr lang="en-GB"/>
        </a:p>
      </dgm:t>
    </dgm:pt>
    <dgm:pt modelId="{2FD1FEA1-F7AF-4285-AE5D-C63AF8EB8A4A}" type="sibTrans" cxnId="{58C36D01-AA65-4FB0-B7A3-DEB8DB16A310}">
      <dgm:prSet/>
      <dgm:spPr/>
      <dgm:t>
        <a:bodyPr/>
        <a:lstStyle/>
        <a:p>
          <a:endParaRPr lang="en-GB"/>
        </a:p>
      </dgm:t>
    </dgm:pt>
    <dgm:pt modelId="{374F0302-9E75-4E28-A4F5-50B20C54419B}">
      <dgm:prSet custT="1"/>
      <dgm:spPr/>
      <dgm:t>
        <a:bodyPr/>
        <a:lstStyle/>
        <a:p>
          <a:r>
            <a:rPr lang="en-GB" sz="1100" dirty="0"/>
            <a:t>Be part of the solution</a:t>
          </a:r>
        </a:p>
      </dgm:t>
    </dgm:pt>
    <dgm:pt modelId="{8B8FE367-9C95-4C52-933E-296D3272B31D}" type="parTrans" cxnId="{AFB2B7D7-46AA-4C28-B4A3-92A3BB99D56A}">
      <dgm:prSet/>
      <dgm:spPr/>
      <dgm:t>
        <a:bodyPr/>
        <a:lstStyle/>
        <a:p>
          <a:endParaRPr lang="en-GB"/>
        </a:p>
      </dgm:t>
    </dgm:pt>
    <dgm:pt modelId="{CD194A02-3E37-4AD8-9C59-BDA033CCC413}" type="sibTrans" cxnId="{AFB2B7D7-46AA-4C28-B4A3-92A3BB99D56A}">
      <dgm:prSet/>
      <dgm:spPr/>
      <dgm:t>
        <a:bodyPr/>
        <a:lstStyle/>
        <a:p>
          <a:endParaRPr lang="en-GB"/>
        </a:p>
      </dgm:t>
    </dgm:pt>
    <dgm:pt modelId="{3F941724-E417-4F22-8E7E-DFFD213358B0}">
      <dgm:prSet custT="1"/>
      <dgm:spPr/>
      <dgm:t>
        <a:bodyPr/>
        <a:lstStyle/>
        <a:p>
          <a:r>
            <a:rPr lang="en-GB" sz="1100" dirty="0"/>
            <a:t>Hear about the changes made and how their feedback has improved services and made a difference  </a:t>
          </a:r>
        </a:p>
      </dgm:t>
    </dgm:pt>
    <dgm:pt modelId="{80BF9ECF-A571-45B7-9577-31078DF70CAB}" type="parTrans" cxnId="{6A5C6238-EF8A-4039-8AF7-6977506B73DC}">
      <dgm:prSet/>
      <dgm:spPr/>
      <dgm:t>
        <a:bodyPr/>
        <a:lstStyle/>
        <a:p>
          <a:endParaRPr lang="en-GB"/>
        </a:p>
      </dgm:t>
    </dgm:pt>
    <dgm:pt modelId="{4223E732-8841-4118-BF30-C9C25876EDF6}" type="sibTrans" cxnId="{6A5C6238-EF8A-4039-8AF7-6977506B73DC}">
      <dgm:prSet/>
      <dgm:spPr/>
      <dgm:t>
        <a:bodyPr/>
        <a:lstStyle/>
        <a:p>
          <a:endParaRPr lang="en-GB"/>
        </a:p>
      </dgm:t>
    </dgm:pt>
    <dgm:pt modelId="{0F243B31-39E2-475A-B805-6C4E84D7AC24}" type="pres">
      <dgm:prSet presAssocID="{E4C942D6-8A62-46B2-8FA6-DF5310C8E0A0}" presName="diagram" presStyleCnt="0">
        <dgm:presLayoutVars>
          <dgm:chPref val="1"/>
          <dgm:dir/>
          <dgm:animOne val="branch"/>
          <dgm:animLvl val="lvl"/>
          <dgm:resizeHandles/>
        </dgm:presLayoutVars>
      </dgm:prSet>
      <dgm:spPr/>
    </dgm:pt>
    <dgm:pt modelId="{9FC21793-BB2F-48C2-B19C-9D9199DB958E}" type="pres">
      <dgm:prSet presAssocID="{B1C0F5C2-4E2D-421D-A459-4125902FD1E5}" presName="root" presStyleCnt="0"/>
      <dgm:spPr/>
    </dgm:pt>
    <dgm:pt modelId="{F061640C-4BA3-4973-A831-D048997C0857}" type="pres">
      <dgm:prSet presAssocID="{B1C0F5C2-4E2D-421D-A459-4125902FD1E5}" presName="rootComposite" presStyleCnt="0"/>
      <dgm:spPr/>
    </dgm:pt>
    <dgm:pt modelId="{EC58ECBE-E819-4828-96FD-BDF23AA6CBA2}" type="pres">
      <dgm:prSet presAssocID="{B1C0F5C2-4E2D-421D-A459-4125902FD1E5}" presName="rootText" presStyleLbl="node1" presStyleIdx="0" presStyleCnt="3" custScaleX="175636" custLinFactNeighborX="-30782" custLinFactNeighborY="4992"/>
      <dgm:spPr/>
    </dgm:pt>
    <dgm:pt modelId="{01E94CA1-33B1-4D4D-A80B-DB19CEEBB157}" type="pres">
      <dgm:prSet presAssocID="{B1C0F5C2-4E2D-421D-A459-4125902FD1E5}" presName="rootConnector" presStyleLbl="node1" presStyleIdx="0" presStyleCnt="3"/>
      <dgm:spPr/>
    </dgm:pt>
    <dgm:pt modelId="{38207832-BFD9-49F6-A428-952769F4D69A}" type="pres">
      <dgm:prSet presAssocID="{B1C0F5C2-4E2D-421D-A459-4125902FD1E5}" presName="childShape" presStyleCnt="0"/>
      <dgm:spPr/>
    </dgm:pt>
    <dgm:pt modelId="{C2263BBE-2FFA-4BFE-B232-19FAE77E419C}" type="pres">
      <dgm:prSet presAssocID="{8165C362-C3B1-4A94-B514-4224E26F17FA}" presName="Name13" presStyleLbl="parChTrans1D2" presStyleIdx="0" presStyleCnt="16"/>
      <dgm:spPr/>
    </dgm:pt>
    <dgm:pt modelId="{28F08186-7B71-4135-979D-CF0270BCFCC9}" type="pres">
      <dgm:prSet presAssocID="{573855D5-DA5F-41F5-8AF8-DFD5E387294D}" presName="childText" presStyleLbl="bgAcc1" presStyleIdx="0" presStyleCnt="16" custScaleX="156517" custLinFactNeighborX="-19498" custLinFactNeighborY="-476">
        <dgm:presLayoutVars>
          <dgm:bulletEnabled val="1"/>
        </dgm:presLayoutVars>
      </dgm:prSet>
      <dgm:spPr/>
    </dgm:pt>
    <dgm:pt modelId="{EB38E484-E5FC-4E7E-AE30-5CB62B4D344C}" type="pres">
      <dgm:prSet presAssocID="{2D75E12F-EB67-4EEA-96C6-DA0D2FDB2D1D}" presName="Name13" presStyleLbl="parChTrans1D2" presStyleIdx="1" presStyleCnt="16"/>
      <dgm:spPr/>
    </dgm:pt>
    <dgm:pt modelId="{91792B3F-B0A2-41D6-8BD0-94A19FD3A517}" type="pres">
      <dgm:prSet presAssocID="{681E16B6-B324-4ED1-A509-82F0B2534816}" presName="childText" presStyleLbl="bgAcc1" presStyleIdx="1" presStyleCnt="16" custScaleX="202743" custLinFactNeighborX="-19855" custLinFactNeighborY="-7480">
        <dgm:presLayoutVars>
          <dgm:bulletEnabled val="1"/>
        </dgm:presLayoutVars>
      </dgm:prSet>
      <dgm:spPr/>
    </dgm:pt>
    <dgm:pt modelId="{A737DE2E-B465-44B3-B788-D97A23DD4DD5}" type="pres">
      <dgm:prSet presAssocID="{7FF1E888-2E4B-4B53-BC5F-3EAC912F49C5}" presName="Name13" presStyleLbl="parChTrans1D2" presStyleIdx="2" presStyleCnt="16"/>
      <dgm:spPr/>
    </dgm:pt>
    <dgm:pt modelId="{6BA42D38-8577-4FE9-AC46-910E59F1EBB6}" type="pres">
      <dgm:prSet presAssocID="{F9AD3287-2DC2-4E16-B748-65DC1A045416}" presName="childText" presStyleLbl="bgAcc1" presStyleIdx="2" presStyleCnt="16" custScaleX="274427" custLinFactNeighborX="-19855" custLinFactNeighborY="-8590">
        <dgm:presLayoutVars>
          <dgm:bulletEnabled val="1"/>
        </dgm:presLayoutVars>
      </dgm:prSet>
      <dgm:spPr/>
    </dgm:pt>
    <dgm:pt modelId="{9F98E649-A31C-4091-A36B-CCF93DCF5488}" type="pres">
      <dgm:prSet presAssocID="{5CEC2962-CC1C-46B5-BFAE-A3962B3C6537}" presName="Name13" presStyleLbl="parChTrans1D2" presStyleIdx="3" presStyleCnt="16"/>
      <dgm:spPr/>
    </dgm:pt>
    <dgm:pt modelId="{FDCA63E0-0E00-4BD5-94DF-31C7D86D5828}" type="pres">
      <dgm:prSet presAssocID="{30DC4F85-884F-4D3B-8FAB-0C7438EF6173}" presName="childText" presStyleLbl="bgAcc1" presStyleIdx="3" presStyleCnt="16" custScaleX="225286" custLinFactNeighborX="-28155" custLinFactNeighborY="-3598">
        <dgm:presLayoutVars>
          <dgm:bulletEnabled val="1"/>
        </dgm:presLayoutVars>
      </dgm:prSet>
      <dgm:spPr/>
    </dgm:pt>
    <dgm:pt modelId="{112C1F40-B142-423E-B5DD-CBBFAD17E26F}" type="pres">
      <dgm:prSet presAssocID="{458866FE-A80D-4D5B-9A45-3E3DB52970E0}" presName="Name13" presStyleLbl="parChTrans1D2" presStyleIdx="4" presStyleCnt="16"/>
      <dgm:spPr/>
    </dgm:pt>
    <dgm:pt modelId="{2E7DF646-39B2-4E26-88A8-12BF49A55CAE}" type="pres">
      <dgm:prSet presAssocID="{B360E03D-E043-4C31-984E-E7BC4677DFE6}" presName="childText" presStyleLbl="bgAcc1" presStyleIdx="4" presStyleCnt="16" custScaleX="279280" custScaleY="152897" custLinFactNeighborX="-28155" custLinFactNeighborY="4216">
        <dgm:presLayoutVars>
          <dgm:bulletEnabled val="1"/>
        </dgm:presLayoutVars>
      </dgm:prSet>
      <dgm:spPr/>
    </dgm:pt>
    <dgm:pt modelId="{D00FF88C-9AC3-405D-851A-CDEA281C03CD}" type="pres">
      <dgm:prSet presAssocID="{51502225-FF65-4993-A26F-AB942F8843F9}" presName="root" presStyleCnt="0"/>
      <dgm:spPr/>
    </dgm:pt>
    <dgm:pt modelId="{9A034AF0-161B-4036-B19D-DCB37E6CE699}" type="pres">
      <dgm:prSet presAssocID="{51502225-FF65-4993-A26F-AB942F8843F9}" presName="rootComposite" presStyleCnt="0"/>
      <dgm:spPr/>
    </dgm:pt>
    <dgm:pt modelId="{0D9D6E4F-74AB-4D0C-AD09-02C5CF2710C4}" type="pres">
      <dgm:prSet presAssocID="{51502225-FF65-4993-A26F-AB942F8843F9}" presName="rootText" presStyleLbl="node1" presStyleIdx="1" presStyleCnt="3" custScaleX="165100" custLinFactNeighborX="-5635" custLinFactNeighborY="4992"/>
      <dgm:spPr/>
    </dgm:pt>
    <dgm:pt modelId="{9F17445A-3C2D-4E66-8625-0DDCB9023EC0}" type="pres">
      <dgm:prSet presAssocID="{51502225-FF65-4993-A26F-AB942F8843F9}" presName="rootConnector" presStyleLbl="node1" presStyleIdx="1" presStyleCnt="3"/>
      <dgm:spPr/>
    </dgm:pt>
    <dgm:pt modelId="{3451D980-C4EB-4D59-A51B-2D425A08F01B}" type="pres">
      <dgm:prSet presAssocID="{51502225-FF65-4993-A26F-AB942F8843F9}" presName="childShape" presStyleCnt="0"/>
      <dgm:spPr/>
    </dgm:pt>
    <dgm:pt modelId="{05B2AB86-E2A8-4EA8-ADCC-474C17B6F12C}" type="pres">
      <dgm:prSet presAssocID="{B02A5D7B-C4D6-4E71-BFE6-C9891BD52C3E}" presName="Name13" presStyleLbl="parChTrans1D2" presStyleIdx="5" presStyleCnt="16"/>
      <dgm:spPr/>
    </dgm:pt>
    <dgm:pt modelId="{90F74D9C-AA02-47E4-BD70-5C934B278E10}" type="pres">
      <dgm:prSet presAssocID="{D42CC8C6-9FBE-4377-8360-40A98ED94951}" presName="childText" presStyleLbl="bgAcc1" presStyleIdx="5" presStyleCnt="16" custScaleX="183131" custScaleY="138596" custLinFactNeighborX="1486" custLinFactNeighborY="-476">
        <dgm:presLayoutVars>
          <dgm:bulletEnabled val="1"/>
        </dgm:presLayoutVars>
      </dgm:prSet>
      <dgm:spPr/>
    </dgm:pt>
    <dgm:pt modelId="{9B02D95F-2DA7-48C7-B324-856E4F42DF76}" type="pres">
      <dgm:prSet presAssocID="{BB868438-21E5-43D0-81A3-CC58CC0A65E0}" presName="Name13" presStyleLbl="parChTrans1D2" presStyleIdx="6" presStyleCnt="16"/>
      <dgm:spPr/>
    </dgm:pt>
    <dgm:pt modelId="{9BA0BAE6-A9CF-4909-B3EC-11DB899C88CC}" type="pres">
      <dgm:prSet presAssocID="{5BECC728-00CD-47DE-95C9-53F7885F1A92}" presName="childText" presStyleLbl="bgAcc1" presStyleIdx="6" presStyleCnt="16" custScaleX="232349" custLinFactY="21360" custLinFactNeighborX="4135" custLinFactNeighborY="100000">
        <dgm:presLayoutVars>
          <dgm:bulletEnabled val="1"/>
        </dgm:presLayoutVars>
      </dgm:prSet>
      <dgm:spPr/>
    </dgm:pt>
    <dgm:pt modelId="{F3A09050-71A1-42A0-ADA1-C100FD7DAD1D}" type="pres">
      <dgm:prSet presAssocID="{9D730C24-F1D6-480F-9BCE-A4EA386015CA}" presName="Name13" presStyleLbl="parChTrans1D2" presStyleIdx="7" presStyleCnt="16"/>
      <dgm:spPr/>
    </dgm:pt>
    <dgm:pt modelId="{5942C493-4777-4099-824E-3E2243FC9DE7}" type="pres">
      <dgm:prSet presAssocID="{B11DB824-F5DB-463A-9A48-930444F0CFD6}" presName="childText" presStyleLbl="bgAcc1" presStyleIdx="7" presStyleCnt="16" custScaleX="229871" custScaleY="131787" custLinFactY="21947" custLinFactNeighborX="4135" custLinFactNeighborY="100000">
        <dgm:presLayoutVars>
          <dgm:bulletEnabled val="1"/>
        </dgm:presLayoutVars>
      </dgm:prSet>
      <dgm:spPr/>
    </dgm:pt>
    <dgm:pt modelId="{95BB9AF8-F4D1-4EBE-AE4B-47D26AFE2E28}" type="pres">
      <dgm:prSet presAssocID="{C5A27258-78D8-4C3A-AB7F-92939356DB21}" presName="Name13" presStyleLbl="parChTrans1D2" presStyleIdx="8" presStyleCnt="16"/>
      <dgm:spPr/>
    </dgm:pt>
    <dgm:pt modelId="{0416E6A9-8261-448F-8F84-FFDB1D5DE7C2}" type="pres">
      <dgm:prSet presAssocID="{3487FC2D-BDFC-4457-BF0D-925CC8BCD833}" presName="childText" presStyleLbl="bgAcc1" presStyleIdx="8" presStyleCnt="16" custScaleX="213585" custLinFactY="-100000" custLinFactNeighborX="1251" custLinFactNeighborY="-175928">
        <dgm:presLayoutVars>
          <dgm:bulletEnabled val="1"/>
        </dgm:presLayoutVars>
      </dgm:prSet>
      <dgm:spPr/>
    </dgm:pt>
    <dgm:pt modelId="{DC1D1C64-13FB-453D-B2CF-13A124A76619}" type="pres">
      <dgm:prSet presAssocID="{CC25E560-8519-45ED-BA26-9DFDC4FBCC07}" presName="Name13" presStyleLbl="parChTrans1D2" presStyleIdx="9" presStyleCnt="16"/>
      <dgm:spPr/>
    </dgm:pt>
    <dgm:pt modelId="{25B84576-25FA-4347-8677-FBACD310C731}" type="pres">
      <dgm:prSet presAssocID="{B349303A-93B1-46F0-8D44-D019F5607199}" presName="childText" presStyleLbl="bgAcc1" presStyleIdx="9" presStyleCnt="16" custScaleX="201859" custLinFactNeighborX="1486" custLinFactNeighborY="-7817">
        <dgm:presLayoutVars>
          <dgm:bulletEnabled val="1"/>
        </dgm:presLayoutVars>
      </dgm:prSet>
      <dgm:spPr/>
    </dgm:pt>
    <dgm:pt modelId="{B2D1C6DF-61E7-4FEB-9C57-554CB360F41E}" type="pres">
      <dgm:prSet presAssocID="{075323BD-0544-4BBE-80CC-475C94CAC133}" presName="root" presStyleCnt="0"/>
      <dgm:spPr/>
    </dgm:pt>
    <dgm:pt modelId="{7A0FA337-192A-49E1-8DC6-01FEEFDCF501}" type="pres">
      <dgm:prSet presAssocID="{075323BD-0544-4BBE-80CC-475C94CAC133}" presName="rootComposite" presStyleCnt="0"/>
      <dgm:spPr/>
    </dgm:pt>
    <dgm:pt modelId="{AA89FE0A-CD88-44EA-B9A4-93224B965307}" type="pres">
      <dgm:prSet presAssocID="{075323BD-0544-4BBE-80CC-475C94CAC133}" presName="rootText" presStyleLbl="node1" presStyleIdx="2" presStyleCnt="3" custScaleX="161967" custLinFactNeighborX="33333" custLinFactNeighborY="4854"/>
      <dgm:spPr/>
    </dgm:pt>
    <dgm:pt modelId="{5823BB18-7961-42F7-981E-FCE6F5411CE5}" type="pres">
      <dgm:prSet presAssocID="{075323BD-0544-4BBE-80CC-475C94CAC133}" presName="rootConnector" presStyleLbl="node1" presStyleIdx="2" presStyleCnt="3"/>
      <dgm:spPr/>
    </dgm:pt>
    <dgm:pt modelId="{FA1518CE-A9E5-45E7-B6D3-BE3D80A8BC5D}" type="pres">
      <dgm:prSet presAssocID="{075323BD-0544-4BBE-80CC-475C94CAC133}" presName="childShape" presStyleCnt="0"/>
      <dgm:spPr/>
    </dgm:pt>
    <dgm:pt modelId="{D44A5516-E405-4F53-AAB7-F716F279362C}" type="pres">
      <dgm:prSet presAssocID="{C288305C-7EAD-4A01-965C-DD5430A024E1}" presName="Name13" presStyleLbl="parChTrans1D2" presStyleIdx="10" presStyleCnt="16"/>
      <dgm:spPr/>
    </dgm:pt>
    <dgm:pt modelId="{AF659310-EAC3-4648-BF7B-FE7EEEB2598C}" type="pres">
      <dgm:prSet presAssocID="{66119E8A-6D50-4263-B6D1-A1AC7612AA50}" presName="childText" presStyleLbl="bgAcc1" presStyleIdx="10" presStyleCnt="16" custScaleX="257116" custScaleY="99513" custLinFactNeighborX="80544" custLinFactNeighborY="-476">
        <dgm:presLayoutVars>
          <dgm:bulletEnabled val="1"/>
        </dgm:presLayoutVars>
      </dgm:prSet>
      <dgm:spPr/>
    </dgm:pt>
    <dgm:pt modelId="{E6911C42-C9A7-4A22-BD06-F27172A6653A}" type="pres">
      <dgm:prSet presAssocID="{9645AA97-2804-4ED2-98AD-567014FED3C9}" presName="Name13" presStyleLbl="parChTrans1D2" presStyleIdx="11" presStyleCnt="16"/>
      <dgm:spPr/>
    </dgm:pt>
    <dgm:pt modelId="{3C2F009E-2366-4D46-B194-34C55D78192E}" type="pres">
      <dgm:prSet presAssocID="{AE9181C5-4C2C-4F7B-B5F6-87DF0501F343}" presName="childText" presStyleLbl="bgAcc1" presStyleIdx="11" presStyleCnt="16" custScaleX="235975" custScaleY="71365" custLinFactNeighborX="79141" custLinFactNeighborY="183">
        <dgm:presLayoutVars>
          <dgm:bulletEnabled val="1"/>
        </dgm:presLayoutVars>
      </dgm:prSet>
      <dgm:spPr/>
    </dgm:pt>
    <dgm:pt modelId="{ED23D874-9244-4D8A-A4F4-FFCA0982E60B}" type="pres">
      <dgm:prSet presAssocID="{133B591A-CA1C-4B8B-A2F0-2C72B394909D}" presName="Name13" presStyleLbl="parChTrans1D2" presStyleIdx="12" presStyleCnt="16"/>
      <dgm:spPr/>
    </dgm:pt>
    <dgm:pt modelId="{73F18275-9E91-4A88-9663-1622EBD45470}" type="pres">
      <dgm:prSet presAssocID="{F1B22C79-0B49-4E3D-A019-F384FB0DD2F6}" presName="childText" presStyleLbl="bgAcc1" presStyleIdx="12" presStyleCnt="16" custScaleX="195641" custScaleY="81480" custLinFactNeighborX="80731" custLinFactNeighborY="-4571">
        <dgm:presLayoutVars>
          <dgm:bulletEnabled val="1"/>
        </dgm:presLayoutVars>
      </dgm:prSet>
      <dgm:spPr/>
    </dgm:pt>
    <dgm:pt modelId="{6C69C72D-9674-4ABB-883A-357D99C4E727}" type="pres">
      <dgm:prSet presAssocID="{C7637243-692C-4FE5-9B9F-1029AF483B45}" presName="Name13" presStyleLbl="parChTrans1D2" presStyleIdx="13" presStyleCnt="16"/>
      <dgm:spPr/>
    </dgm:pt>
    <dgm:pt modelId="{ADF41503-8447-4595-A6C8-7F48B51A53CB}" type="pres">
      <dgm:prSet presAssocID="{615BC26A-A610-438E-A386-5F9BEDAFA4A0}" presName="childText" presStyleLbl="bgAcc1" presStyleIdx="13" presStyleCnt="16" custScaleX="198831" custLinFactNeighborX="81298" custLinFactNeighborY="-9082">
        <dgm:presLayoutVars>
          <dgm:bulletEnabled val="1"/>
        </dgm:presLayoutVars>
      </dgm:prSet>
      <dgm:spPr/>
    </dgm:pt>
    <dgm:pt modelId="{918E4B05-BB4A-4DFE-9338-D3297B26D262}" type="pres">
      <dgm:prSet presAssocID="{8B8FE367-9C95-4C52-933E-296D3272B31D}" presName="Name13" presStyleLbl="parChTrans1D2" presStyleIdx="14" presStyleCnt="16"/>
      <dgm:spPr/>
    </dgm:pt>
    <dgm:pt modelId="{CDF43DF7-164C-4097-B65D-4555BD7D0E2A}" type="pres">
      <dgm:prSet presAssocID="{374F0302-9E75-4E28-A4F5-50B20C54419B}" presName="childText" presStyleLbl="bgAcc1" presStyleIdx="14" presStyleCnt="16" custScaleX="183008" custLinFactNeighborX="81105" custLinFactNeighborY="-14549">
        <dgm:presLayoutVars>
          <dgm:bulletEnabled val="1"/>
        </dgm:presLayoutVars>
      </dgm:prSet>
      <dgm:spPr/>
    </dgm:pt>
    <dgm:pt modelId="{39D625C8-A071-4A3E-A691-76052D1CA42B}" type="pres">
      <dgm:prSet presAssocID="{80BF9ECF-A571-45B7-9577-31078DF70CAB}" presName="Name13" presStyleLbl="parChTrans1D2" presStyleIdx="15" presStyleCnt="16"/>
      <dgm:spPr/>
    </dgm:pt>
    <dgm:pt modelId="{2682D174-5F1A-4478-ABF0-5E7B920A8DAF}" type="pres">
      <dgm:prSet presAssocID="{3F941724-E417-4F22-8E7E-DFFD213358B0}" presName="childText" presStyleLbl="bgAcc1" presStyleIdx="15" presStyleCnt="16" custScaleX="272283" custLinFactNeighborX="56598" custLinFactNeighborY="-27274">
        <dgm:presLayoutVars>
          <dgm:bulletEnabled val="1"/>
        </dgm:presLayoutVars>
      </dgm:prSet>
      <dgm:spPr/>
    </dgm:pt>
  </dgm:ptLst>
  <dgm:cxnLst>
    <dgm:cxn modelId="{58C36D01-AA65-4FB0-B7A3-DEB8DB16A310}" srcId="{075323BD-0544-4BBE-80CC-475C94CAC133}" destId="{615BC26A-A610-438E-A386-5F9BEDAFA4A0}" srcOrd="3" destOrd="0" parTransId="{C7637243-692C-4FE5-9B9F-1029AF483B45}" sibTransId="{2FD1FEA1-F7AF-4285-AE5D-C63AF8EB8A4A}"/>
    <dgm:cxn modelId="{05F2CD07-738E-4800-BD63-8B5064367DBB}" srcId="{51502225-FF65-4993-A26F-AB942F8843F9}" destId="{D42CC8C6-9FBE-4377-8360-40A98ED94951}" srcOrd="0" destOrd="0" parTransId="{B02A5D7B-C4D6-4E71-BFE6-C9891BD52C3E}" sibTransId="{4CD0E651-C792-473E-A32A-4F7427786C4F}"/>
    <dgm:cxn modelId="{44FBD508-FCA4-4068-9058-50FE8E97BFDF}" type="presOf" srcId="{3F941724-E417-4F22-8E7E-DFFD213358B0}" destId="{2682D174-5F1A-4478-ABF0-5E7B920A8DAF}" srcOrd="0" destOrd="0" presId="urn:microsoft.com/office/officeart/2005/8/layout/hierarchy3"/>
    <dgm:cxn modelId="{37B8840B-CC3F-43D4-8B43-067F878C3707}" type="presOf" srcId="{9D730C24-F1D6-480F-9BCE-A4EA386015CA}" destId="{F3A09050-71A1-42A0-ADA1-C100FD7DAD1D}" srcOrd="0" destOrd="0" presId="urn:microsoft.com/office/officeart/2005/8/layout/hierarchy3"/>
    <dgm:cxn modelId="{5A057C0C-B3AD-4925-A50C-5F87DF2DFD79}" type="presOf" srcId="{BB868438-21E5-43D0-81A3-CC58CC0A65E0}" destId="{9B02D95F-2DA7-48C7-B324-856E4F42DF76}" srcOrd="0" destOrd="0" presId="urn:microsoft.com/office/officeart/2005/8/layout/hierarchy3"/>
    <dgm:cxn modelId="{B9E69010-3CE6-43F5-987A-07D0AA4CDB48}" type="presOf" srcId="{C288305C-7EAD-4A01-965C-DD5430A024E1}" destId="{D44A5516-E405-4F53-AAB7-F716F279362C}" srcOrd="0" destOrd="0" presId="urn:microsoft.com/office/officeart/2005/8/layout/hierarchy3"/>
    <dgm:cxn modelId="{BD8F0112-809D-4969-A908-14906F51A19A}" type="presOf" srcId="{66119E8A-6D50-4263-B6D1-A1AC7612AA50}" destId="{AF659310-EAC3-4648-BF7B-FE7EEEB2598C}" srcOrd="0" destOrd="0" presId="urn:microsoft.com/office/officeart/2005/8/layout/hierarchy3"/>
    <dgm:cxn modelId="{84FDCB19-400A-4634-B64D-787E7F579D18}" type="presOf" srcId="{133B591A-CA1C-4B8B-A2F0-2C72B394909D}" destId="{ED23D874-9244-4D8A-A4F4-FFCA0982E60B}" srcOrd="0" destOrd="0" presId="urn:microsoft.com/office/officeart/2005/8/layout/hierarchy3"/>
    <dgm:cxn modelId="{E768121A-25C1-4F7C-B02A-6C9E3E1A9266}" type="presOf" srcId="{5CEC2962-CC1C-46B5-BFAE-A3962B3C6537}" destId="{9F98E649-A31C-4091-A36B-CCF93DCF5488}" srcOrd="0" destOrd="0" presId="urn:microsoft.com/office/officeart/2005/8/layout/hierarchy3"/>
    <dgm:cxn modelId="{C208151D-388B-4E8C-AE6C-7C00D7FF14F9}" type="presOf" srcId="{3487FC2D-BDFC-4457-BF0D-925CC8BCD833}" destId="{0416E6A9-8261-448F-8F84-FFDB1D5DE7C2}" srcOrd="0" destOrd="0" presId="urn:microsoft.com/office/officeart/2005/8/layout/hierarchy3"/>
    <dgm:cxn modelId="{414ED91D-4691-4A9E-B447-49ABC7A064AF}" type="presOf" srcId="{30DC4F85-884F-4D3B-8FAB-0C7438EF6173}" destId="{FDCA63E0-0E00-4BD5-94DF-31C7D86D5828}" srcOrd="0" destOrd="0" presId="urn:microsoft.com/office/officeart/2005/8/layout/hierarchy3"/>
    <dgm:cxn modelId="{6A5C6238-EF8A-4039-8AF7-6977506B73DC}" srcId="{075323BD-0544-4BBE-80CC-475C94CAC133}" destId="{3F941724-E417-4F22-8E7E-DFFD213358B0}" srcOrd="5" destOrd="0" parTransId="{80BF9ECF-A571-45B7-9577-31078DF70CAB}" sibTransId="{4223E732-8841-4118-BF30-C9C25876EDF6}"/>
    <dgm:cxn modelId="{AB9FB939-6E42-42F9-9993-59A66166A56B}" srcId="{51502225-FF65-4993-A26F-AB942F8843F9}" destId="{5BECC728-00CD-47DE-95C9-53F7885F1A92}" srcOrd="1" destOrd="0" parTransId="{BB868438-21E5-43D0-81A3-CC58CC0A65E0}" sibTransId="{5D783604-1CF4-46DE-8FB2-AA4030CB4492}"/>
    <dgm:cxn modelId="{DACE5740-744B-43CF-A95B-AC9655D97384}" type="presOf" srcId="{615BC26A-A610-438E-A386-5F9BEDAFA4A0}" destId="{ADF41503-8447-4595-A6C8-7F48B51A53CB}" srcOrd="0" destOrd="0" presId="urn:microsoft.com/office/officeart/2005/8/layout/hierarchy3"/>
    <dgm:cxn modelId="{D814D564-94BB-470C-9145-69AE90B135E9}" type="presOf" srcId="{075323BD-0544-4BBE-80CC-475C94CAC133}" destId="{5823BB18-7961-42F7-981E-FCE6F5411CE5}" srcOrd="1" destOrd="0" presId="urn:microsoft.com/office/officeart/2005/8/layout/hierarchy3"/>
    <dgm:cxn modelId="{87CD0366-3B24-481B-986F-C9AD3C0A036A}" type="presOf" srcId="{8165C362-C3B1-4A94-B514-4224E26F17FA}" destId="{C2263BBE-2FFA-4BFE-B232-19FAE77E419C}" srcOrd="0" destOrd="0" presId="urn:microsoft.com/office/officeart/2005/8/layout/hierarchy3"/>
    <dgm:cxn modelId="{84971468-D8CD-4FEA-BF44-F56DC543231D}" srcId="{E4C942D6-8A62-46B2-8FA6-DF5310C8E0A0}" destId="{075323BD-0544-4BBE-80CC-475C94CAC133}" srcOrd="2" destOrd="0" parTransId="{7B2F397D-1CE5-4ADC-9657-E6846B90FFB7}" sibTransId="{762E7D04-EBEB-4457-A3E2-D9B73635CDD6}"/>
    <dgm:cxn modelId="{C59EEE6D-D9CE-4E61-9FC5-219102B77709}" type="presOf" srcId="{F1B22C79-0B49-4E3D-A019-F384FB0DD2F6}" destId="{73F18275-9E91-4A88-9663-1622EBD45470}" srcOrd="0" destOrd="0" presId="urn:microsoft.com/office/officeart/2005/8/layout/hierarchy3"/>
    <dgm:cxn modelId="{8EE2C36F-F3C9-47E8-9B9B-7CBBC5DE20DB}" srcId="{075323BD-0544-4BBE-80CC-475C94CAC133}" destId="{AE9181C5-4C2C-4F7B-B5F6-87DF0501F343}" srcOrd="1" destOrd="0" parTransId="{9645AA97-2804-4ED2-98AD-567014FED3C9}" sibTransId="{A3ABF627-F59D-4A2E-8882-471C07884F1B}"/>
    <dgm:cxn modelId="{52802C70-A1A9-49B4-8142-18A448AFAE73}" type="presOf" srcId="{9645AA97-2804-4ED2-98AD-567014FED3C9}" destId="{E6911C42-C9A7-4A22-BD06-F27172A6653A}" srcOrd="0" destOrd="0" presId="urn:microsoft.com/office/officeart/2005/8/layout/hierarchy3"/>
    <dgm:cxn modelId="{14C2E650-CE14-4EE7-8424-0F8573023B9D}" type="presOf" srcId="{458866FE-A80D-4D5B-9A45-3E3DB52970E0}" destId="{112C1F40-B142-423E-B5DD-CBBFAD17E26F}" srcOrd="0" destOrd="0" presId="urn:microsoft.com/office/officeart/2005/8/layout/hierarchy3"/>
    <dgm:cxn modelId="{E66D5E71-7E57-4958-A925-0F0E2B8C30F1}" srcId="{E4C942D6-8A62-46B2-8FA6-DF5310C8E0A0}" destId="{51502225-FF65-4993-A26F-AB942F8843F9}" srcOrd="1" destOrd="0" parTransId="{D42F01AF-1C25-40DC-AB53-15CD41AA8F0A}" sibTransId="{0C039D2E-10C6-4EB4-B33A-929B5D7AD451}"/>
    <dgm:cxn modelId="{D52C8251-0AB8-4480-A6C9-17551108DD79}" type="presOf" srcId="{374F0302-9E75-4E28-A4F5-50B20C54419B}" destId="{CDF43DF7-164C-4097-B65D-4555BD7D0E2A}" srcOrd="0" destOrd="0" presId="urn:microsoft.com/office/officeart/2005/8/layout/hierarchy3"/>
    <dgm:cxn modelId="{F19A9952-9031-472A-8F2E-9BE107DD3F1B}" srcId="{B1C0F5C2-4E2D-421D-A459-4125902FD1E5}" destId="{681E16B6-B324-4ED1-A509-82F0B2534816}" srcOrd="1" destOrd="0" parTransId="{2D75E12F-EB67-4EEA-96C6-DA0D2FDB2D1D}" sibTransId="{81E3BB9B-6FD6-4E55-B517-B220B9FF1061}"/>
    <dgm:cxn modelId="{277E9E74-CD1D-4E84-AB7D-AC9D78386B23}" type="presOf" srcId="{80BF9ECF-A571-45B7-9577-31078DF70CAB}" destId="{39D625C8-A071-4A3E-A691-76052D1CA42B}" srcOrd="0" destOrd="0" presId="urn:microsoft.com/office/officeart/2005/8/layout/hierarchy3"/>
    <dgm:cxn modelId="{3D733E57-65A1-4184-8391-BE83D76E6568}" type="presOf" srcId="{AE9181C5-4C2C-4F7B-B5F6-87DF0501F343}" destId="{3C2F009E-2366-4D46-B194-34C55D78192E}" srcOrd="0" destOrd="0" presId="urn:microsoft.com/office/officeart/2005/8/layout/hierarchy3"/>
    <dgm:cxn modelId="{C4DF237A-117B-4F9E-A75A-00B1180C9841}" type="presOf" srcId="{C5A27258-78D8-4C3A-AB7F-92939356DB21}" destId="{95BB9AF8-F4D1-4EBE-AE4B-47D26AFE2E28}" srcOrd="0" destOrd="0" presId="urn:microsoft.com/office/officeart/2005/8/layout/hierarchy3"/>
    <dgm:cxn modelId="{72F4895A-580D-41CC-AA8C-C01E10DD3E9D}" type="presOf" srcId="{B1C0F5C2-4E2D-421D-A459-4125902FD1E5}" destId="{EC58ECBE-E819-4828-96FD-BDF23AA6CBA2}" srcOrd="0" destOrd="0" presId="urn:microsoft.com/office/officeart/2005/8/layout/hierarchy3"/>
    <dgm:cxn modelId="{5EA97C80-9B64-41FC-A7F6-1D225699895C}" type="presOf" srcId="{B349303A-93B1-46F0-8D44-D019F5607199}" destId="{25B84576-25FA-4347-8677-FBACD310C731}" srcOrd="0" destOrd="0" presId="urn:microsoft.com/office/officeart/2005/8/layout/hierarchy3"/>
    <dgm:cxn modelId="{7F73C483-FA07-4784-940B-B95D80B49288}" srcId="{075323BD-0544-4BBE-80CC-475C94CAC133}" destId="{F1B22C79-0B49-4E3D-A019-F384FB0DD2F6}" srcOrd="2" destOrd="0" parTransId="{133B591A-CA1C-4B8B-A2F0-2C72B394909D}" sibTransId="{F7CED263-26F8-4F2D-B8ED-F474179BE111}"/>
    <dgm:cxn modelId="{A4689885-DCCE-4C37-BD10-268A8444A80F}" type="presOf" srcId="{51502225-FF65-4993-A26F-AB942F8843F9}" destId="{9F17445A-3C2D-4E66-8625-0DDCB9023EC0}" srcOrd="1" destOrd="0" presId="urn:microsoft.com/office/officeart/2005/8/layout/hierarchy3"/>
    <dgm:cxn modelId="{38405688-4D64-4F5E-BAB5-43B90CD18C28}" srcId="{B1C0F5C2-4E2D-421D-A459-4125902FD1E5}" destId="{B360E03D-E043-4C31-984E-E7BC4677DFE6}" srcOrd="4" destOrd="0" parTransId="{458866FE-A80D-4D5B-9A45-3E3DB52970E0}" sibTransId="{BDAE3CE4-8471-4C13-8606-0611D327F429}"/>
    <dgm:cxn modelId="{9F1D679B-D791-453F-8479-F54FD3B1CD28}" srcId="{B1C0F5C2-4E2D-421D-A459-4125902FD1E5}" destId="{573855D5-DA5F-41F5-8AF8-DFD5E387294D}" srcOrd="0" destOrd="0" parTransId="{8165C362-C3B1-4A94-B514-4224E26F17FA}" sibTransId="{1C0A42EC-0230-48AF-81A0-66D829773FAD}"/>
    <dgm:cxn modelId="{0A34A6A9-758A-4E29-AEBD-63F2C0DDAB26}" type="presOf" srcId="{5BECC728-00CD-47DE-95C9-53F7885F1A92}" destId="{9BA0BAE6-A9CF-4909-B3EC-11DB899C88CC}" srcOrd="0" destOrd="0" presId="urn:microsoft.com/office/officeart/2005/8/layout/hierarchy3"/>
    <dgm:cxn modelId="{DAF00CAB-5DDA-494E-B7B4-9B88C7389B6C}" type="presOf" srcId="{B1C0F5C2-4E2D-421D-A459-4125902FD1E5}" destId="{01E94CA1-33B1-4D4D-A80B-DB19CEEBB157}" srcOrd="1" destOrd="0" presId="urn:microsoft.com/office/officeart/2005/8/layout/hierarchy3"/>
    <dgm:cxn modelId="{AAF4E1AD-68F0-402F-88BB-8422AF2A17DB}" srcId="{51502225-FF65-4993-A26F-AB942F8843F9}" destId="{B11DB824-F5DB-463A-9A48-930444F0CFD6}" srcOrd="2" destOrd="0" parTransId="{9D730C24-F1D6-480F-9BCE-A4EA386015CA}" sibTransId="{05F1F442-3F1F-4679-80EE-3AE4604F073A}"/>
    <dgm:cxn modelId="{F0CA75AF-9D5B-45BD-84E5-CC7A3DA8F8C0}" type="presOf" srcId="{681E16B6-B324-4ED1-A509-82F0B2534816}" destId="{91792B3F-B0A2-41D6-8BD0-94A19FD3A517}" srcOrd="0" destOrd="0" presId="urn:microsoft.com/office/officeart/2005/8/layout/hierarchy3"/>
    <dgm:cxn modelId="{CDE399AF-1FCE-4115-AA0F-8D9C15492336}" type="presOf" srcId="{B11DB824-F5DB-463A-9A48-930444F0CFD6}" destId="{5942C493-4777-4099-824E-3E2243FC9DE7}" srcOrd="0" destOrd="0" presId="urn:microsoft.com/office/officeart/2005/8/layout/hierarchy3"/>
    <dgm:cxn modelId="{60EB3BB8-0A34-4481-BB8D-34E50326BA35}" type="presOf" srcId="{C7637243-692C-4FE5-9B9F-1029AF483B45}" destId="{6C69C72D-9674-4ABB-883A-357D99C4E727}" srcOrd="0" destOrd="0" presId="urn:microsoft.com/office/officeart/2005/8/layout/hierarchy3"/>
    <dgm:cxn modelId="{6D5464B8-DA32-4423-B9DF-B6BE30B8787A}" srcId="{075323BD-0544-4BBE-80CC-475C94CAC133}" destId="{66119E8A-6D50-4263-B6D1-A1AC7612AA50}" srcOrd="0" destOrd="0" parTransId="{C288305C-7EAD-4A01-965C-DD5430A024E1}" sibTransId="{9C053FEB-5412-4F60-9CFB-BAAD118C6797}"/>
    <dgm:cxn modelId="{AE250BB9-89B7-4A16-A64D-8A3D0E30C7D1}" srcId="{E4C942D6-8A62-46B2-8FA6-DF5310C8E0A0}" destId="{B1C0F5C2-4E2D-421D-A459-4125902FD1E5}" srcOrd="0" destOrd="0" parTransId="{2D6007F3-124C-4E8D-88D2-B4D14F08EC0C}" sibTransId="{4477866D-D756-4A63-9E0C-B44CA6B31B96}"/>
    <dgm:cxn modelId="{907536B9-B939-4D73-8519-AD2915FC0197}" type="presOf" srcId="{573855D5-DA5F-41F5-8AF8-DFD5E387294D}" destId="{28F08186-7B71-4135-979D-CF0270BCFCC9}" srcOrd="0" destOrd="0" presId="urn:microsoft.com/office/officeart/2005/8/layout/hierarchy3"/>
    <dgm:cxn modelId="{737919BB-C4AC-41A1-B486-B63EFD447619}" srcId="{B1C0F5C2-4E2D-421D-A459-4125902FD1E5}" destId="{30DC4F85-884F-4D3B-8FAB-0C7438EF6173}" srcOrd="3" destOrd="0" parTransId="{5CEC2962-CC1C-46B5-BFAE-A3962B3C6537}" sibTransId="{4494694D-A860-46C5-9669-EE3449DD4BAD}"/>
    <dgm:cxn modelId="{F38EDABF-BB52-418D-8751-E4378AAE7464}" type="presOf" srcId="{2D75E12F-EB67-4EEA-96C6-DA0D2FDB2D1D}" destId="{EB38E484-E5FC-4E7E-AE30-5CB62B4D344C}" srcOrd="0" destOrd="0" presId="urn:microsoft.com/office/officeart/2005/8/layout/hierarchy3"/>
    <dgm:cxn modelId="{1F93BECB-E6B1-4FC4-B12A-E31F905988E0}" type="presOf" srcId="{B360E03D-E043-4C31-984E-E7BC4677DFE6}" destId="{2E7DF646-39B2-4E26-88A8-12BF49A55CAE}" srcOrd="0" destOrd="0" presId="urn:microsoft.com/office/officeart/2005/8/layout/hierarchy3"/>
    <dgm:cxn modelId="{194DD7CE-1976-451C-B893-3EF0F90F284F}" srcId="{B1C0F5C2-4E2D-421D-A459-4125902FD1E5}" destId="{F9AD3287-2DC2-4E16-B748-65DC1A045416}" srcOrd="2" destOrd="0" parTransId="{7FF1E888-2E4B-4B53-BC5F-3EAC912F49C5}" sibTransId="{B2D9A38F-8264-4954-88B2-83288B0E2313}"/>
    <dgm:cxn modelId="{3CFD38D0-5342-4F14-8129-3926409E9F36}" srcId="{51502225-FF65-4993-A26F-AB942F8843F9}" destId="{B349303A-93B1-46F0-8D44-D019F5607199}" srcOrd="4" destOrd="0" parTransId="{CC25E560-8519-45ED-BA26-9DFDC4FBCC07}" sibTransId="{8E8EBEAF-3623-405A-A69F-DBA2C23678EA}"/>
    <dgm:cxn modelId="{32F23AD6-FA09-493C-8E0E-6C12E889981D}" type="presOf" srcId="{D42CC8C6-9FBE-4377-8360-40A98ED94951}" destId="{90F74D9C-AA02-47E4-BD70-5C934B278E10}" srcOrd="0" destOrd="0" presId="urn:microsoft.com/office/officeart/2005/8/layout/hierarchy3"/>
    <dgm:cxn modelId="{AFB2B7D7-46AA-4C28-B4A3-92A3BB99D56A}" srcId="{075323BD-0544-4BBE-80CC-475C94CAC133}" destId="{374F0302-9E75-4E28-A4F5-50B20C54419B}" srcOrd="4" destOrd="0" parTransId="{8B8FE367-9C95-4C52-933E-296D3272B31D}" sibTransId="{CD194A02-3E37-4AD8-9C59-BDA033CCC413}"/>
    <dgm:cxn modelId="{62BFA2DD-503E-4EFD-9167-0AC9956B1756}" type="presOf" srcId="{075323BD-0544-4BBE-80CC-475C94CAC133}" destId="{AA89FE0A-CD88-44EA-B9A4-93224B965307}" srcOrd="0" destOrd="0" presId="urn:microsoft.com/office/officeart/2005/8/layout/hierarchy3"/>
    <dgm:cxn modelId="{0A68F5DE-7790-4FA4-8894-B7690AF67038}" type="presOf" srcId="{8B8FE367-9C95-4C52-933E-296D3272B31D}" destId="{918E4B05-BB4A-4DFE-9338-D3297B26D262}" srcOrd="0" destOrd="0" presId="urn:microsoft.com/office/officeart/2005/8/layout/hierarchy3"/>
    <dgm:cxn modelId="{62E648E0-E025-48D6-AA86-2E0A464E2CA5}" type="presOf" srcId="{F9AD3287-2DC2-4E16-B748-65DC1A045416}" destId="{6BA42D38-8577-4FE9-AC46-910E59F1EBB6}" srcOrd="0" destOrd="0" presId="urn:microsoft.com/office/officeart/2005/8/layout/hierarchy3"/>
    <dgm:cxn modelId="{BA6E7FE1-6FA0-49A6-9DC9-88EFF864B17A}" type="presOf" srcId="{CC25E560-8519-45ED-BA26-9DFDC4FBCC07}" destId="{DC1D1C64-13FB-453D-B2CF-13A124A76619}" srcOrd="0" destOrd="0" presId="urn:microsoft.com/office/officeart/2005/8/layout/hierarchy3"/>
    <dgm:cxn modelId="{04C9CFE1-9571-4663-B87E-5918B07F583F}" type="presOf" srcId="{E4C942D6-8A62-46B2-8FA6-DF5310C8E0A0}" destId="{0F243B31-39E2-475A-B805-6C4E84D7AC24}" srcOrd="0" destOrd="0" presId="urn:microsoft.com/office/officeart/2005/8/layout/hierarchy3"/>
    <dgm:cxn modelId="{30873DEC-0661-4F53-BC57-65760CFF6231}" type="presOf" srcId="{B02A5D7B-C4D6-4E71-BFE6-C9891BD52C3E}" destId="{05B2AB86-E2A8-4EA8-ADCC-474C17B6F12C}" srcOrd="0" destOrd="0" presId="urn:microsoft.com/office/officeart/2005/8/layout/hierarchy3"/>
    <dgm:cxn modelId="{88BDFEF4-8D72-4AAB-99B7-40B769845B9F}" type="presOf" srcId="{51502225-FF65-4993-A26F-AB942F8843F9}" destId="{0D9D6E4F-74AB-4D0C-AD09-02C5CF2710C4}" srcOrd="0" destOrd="0" presId="urn:microsoft.com/office/officeart/2005/8/layout/hierarchy3"/>
    <dgm:cxn modelId="{8A415AF6-61E9-43F3-A1E0-9012D21042BA}" srcId="{51502225-FF65-4993-A26F-AB942F8843F9}" destId="{3487FC2D-BDFC-4457-BF0D-925CC8BCD833}" srcOrd="3" destOrd="0" parTransId="{C5A27258-78D8-4C3A-AB7F-92939356DB21}" sibTransId="{C8201CF0-E51E-4961-9D40-D28261885B19}"/>
    <dgm:cxn modelId="{FF4D4BF9-AB42-42F3-9C17-FFA87827C9DD}" type="presOf" srcId="{7FF1E888-2E4B-4B53-BC5F-3EAC912F49C5}" destId="{A737DE2E-B465-44B3-B788-D97A23DD4DD5}" srcOrd="0" destOrd="0" presId="urn:microsoft.com/office/officeart/2005/8/layout/hierarchy3"/>
    <dgm:cxn modelId="{4FEFDFFD-1D41-4C5C-B39F-A69DC50A41F8}" type="presParOf" srcId="{0F243B31-39E2-475A-B805-6C4E84D7AC24}" destId="{9FC21793-BB2F-48C2-B19C-9D9199DB958E}" srcOrd="0" destOrd="0" presId="urn:microsoft.com/office/officeart/2005/8/layout/hierarchy3"/>
    <dgm:cxn modelId="{EA9036A1-399E-43D2-B236-67D4664DB82B}" type="presParOf" srcId="{9FC21793-BB2F-48C2-B19C-9D9199DB958E}" destId="{F061640C-4BA3-4973-A831-D048997C0857}" srcOrd="0" destOrd="0" presId="urn:microsoft.com/office/officeart/2005/8/layout/hierarchy3"/>
    <dgm:cxn modelId="{14D56B55-1BCD-4D74-9467-FEAB3C8B74C4}" type="presParOf" srcId="{F061640C-4BA3-4973-A831-D048997C0857}" destId="{EC58ECBE-E819-4828-96FD-BDF23AA6CBA2}" srcOrd="0" destOrd="0" presId="urn:microsoft.com/office/officeart/2005/8/layout/hierarchy3"/>
    <dgm:cxn modelId="{E50D60E0-3CD1-4080-B18D-8362DAA459EE}" type="presParOf" srcId="{F061640C-4BA3-4973-A831-D048997C0857}" destId="{01E94CA1-33B1-4D4D-A80B-DB19CEEBB157}" srcOrd="1" destOrd="0" presId="urn:microsoft.com/office/officeart/2005/8/layout/hierarchy3"/>
    <dgm:cxn modelId="{8D92D30C-2956-4FC4-9F68-F651C6C61467}" type="presParOf" srcId="{9FC21793-BB2F-48C2-B19C-9D9199DB958E}" destId="{38207832-BFD9-49F6-A428-952769F4D69A}" srcOrd="1" destOrd="0" presId="urn:microsoft.com/office/officeart/2005/8/layout/hierarchy3"/>
    <dgm:cxn modelId="{1FBB5788-D90E-4669-B1A9-069A2C36F8B9}" type="presParOf" srcId="{38207832-BFD9-49F6-A428-952769F4D69A}" destId="{C2263BBE-2FFA-4BFE-B232-19FAE77E419C}" srcOrd="0" destOrd="0" presId="urn:microsoft.com/office/officeart/2005/8/layout/hierarchy3"/>
    <dgm:cxn modelId="{947F4E4A-D7F0-403F-A1C3-78C91BB449DF}" type="presParOf" srcId="{38207832-BFD9-49F6-A428-952769F4D69A}" destId="{28F08186-7B71-4135-979D-CF0270BCFCC9}" srcOrd="1" destOrd="0" presId="urn:microsoft.com/office/officeart/2005/8/layout/hierarchy3"/>
    <dgm:cxn modelId="{1B532C5F-0C34-4089-BBD5-0D8841A4FCB4}" type="presParOf" srcId="{38207832-BFD9-49F6-A428-952769F4D69A}" destId="{EB38E484-E5FC-4E7E-AE30-5CB62B4D344C}" srcOrd="2" destOrd="0" presId="urn:microsoft.com/office/officeart/2005/8/layout/hierarchy3"/>
    <dgm:cxn modelId="{A3BE1E0E-878F-43EB-A6DE-D4DD67DB94A1}" type="presParOf" srcId="{38207832-BFD9-49F6-A428-952769F4D69A}" destId="{91792B3F-B0A2-41D6-8BD0-94A19FD3A517}" srcOrd="3" destOrd="0" presId="urn:microsoft.com/office/officeart/2005/8/layout/hierarchy3"/>
    <dgm:cxn modelId="{010A81F5-41D8-4BCE-A342-25D6EBAB6361}" type="presParOf" srcId="{38207832-BFD9-49F6-A428-952769F4D69A}" destId="{A737DE2E-B465-44B3-B788-D97A23DD4DD5}" srcOrd="4" destOrd="0" presId="urn:microsoft.com/office/officeart/2005/8/layout/hierarchy3"/>
    <dgm:cxn modelId="{F0B22F99-D1E2-47E0-945A-B587E432BCC4}" type="presParOf" srcId="{38207832-BFD9-49F6-A428-952769F4D69A}" destId="{6BA42D38-8577-4FE9-AC46-910E59F1EBB6}" srcOrd="5" destOrd="0" presId="urn:microsoft.com/office/officeart/2005/8/layout/hierarchy3"/>
    <dgm:cxn modelId="{51D70439-CEC5-4A33-AF25-DC1BB28C12F2}" type="presParOf" srcId="{38207832-BFD9-49F6-A428-952769F4D69A}" destId="{9F98E649-A31C-4091-A36B-CCF93DCF5488}" srcOrd="6" destOrd="0" presId="urn:microsoft.com/office/officeart/2005/8/layout/hierarchy3"/>
    <dgm:cxn modelId="{9F587B84-60CC-4389-8417-E7FC5103690B}" type="presParOf" srcId="{38207832-BFD9-49F6-A428-952769F4D69A}" destId="{FDCA63E0-0E00-4BD5-94DF-31C7D86D5828}" srcOrd="7" destOrd="0" presId="urn:microsoft.com/office/officeart/2005/8/layout/hierarchy3"/>
    <dgm:cxn modelId="{40071CEB-BCD0-4496-9E72-176812AC33EC}" type="presParOf" srcId="{38207832-BFD9-49F6-A428-952769F4D69A}" destId="{112C1F40-B142-423E-B5DD-CBBFAD17E26F}" srcOrd="8" destOrd="0" presId="urn:microsoft.com/office/officeart/2005/8/layout/hierarchy3"/>
    <dgm:cxn modelId="{36E7E4AC-42D9-4619-8207-7358C7E375FF}" type="presParOf" srcId="{38207832-BFD9-49F6-A428-952769F4D69A}" destId="{2E7DF646-39B2-4E26-88A8-12BF49A55CAE}" srcOrd="9" destOrd="0" presId="urn:microsoft.com/office/officeart/2005/8/layout/hierarchy3"/>
    <dgm:cxn modelId="{73B91B11-D820-44E6-AB95-135FB7AA000B}" type="presParOf" srcId="{0F243B31-39E2-475A-B805-6C4E84D7AC24}" destId="{D00FF88C-9AC3-405D-851A-CDEA281C03CD}" srcOrd="1" destOrd="0" presId="urn:microsoft.com/office/officeart/2005/8/layout/hierarchy3"/>
    <dgm:cxn modelId="{E188F814-5F86-45B2-9369-1103458E86F3}" type="presParOf" srcId="{D00FF88C-9AC3-405D-851A-CDEA281C03CD}" destId="{9A034AF0-161B-4036-B19D-DCB37E6CE699}" srcOrd="0" destOrd="0" presId="urn:microsoft.com/office/officeart/2005/8/layout/hierarchy3"/>
    <dgm:cxn modelId="{3A3EDA4E-ADF3-45BC-ACCA-658F121652EA}" type="presParOf" srcId="{9A034AF0-161B-4036-B19D-DCB37E6CE699}" destId="{0D9D6E4F-74AB-4D0C-AD09-02C5CF2710C4}" srcOrd="0" destOrd="0" presId="urn:microsoft.com/office/officeart/2005/8/layout/hierarchy3"/>
    <dgm:cxn modelId="{A775048E-F8E6-474A-97BA-4B329EF48AE2}" type="presParOf" srcId="{9A034AF0-161B-4036-B19D-DCB37E6CE699}" destId="{9F17445A-3C2D-4E66-8625-0DDCB9023EC0}" srcOrd="1" destOrd="0" presId="urn:microsoft.com/office/officeart/2005/8/layout/hierarchy3"/>
    <dgm:cxn modelId="{67313D56-41FB-4832-9AF3-2F7D940CC69D}" type="presParOf" srcId="{D00FF88C-9AC3-405D-851A-CDEA281C03CD}" destId="{3451D980-C4EB-4D59-A51B-2D425A08F01B}" srcOrd="1" destOrd="0" presId="urn:microsoft.com/office/officeart/2005/8/layout/hierarchy3"/>
    <dgm:cxn modelId="{18B47CC2-F662-4513-AF9F-A3B6FEC0171D}" type="presParOf" srcId="{3451D980-C4EB-4D59-A51B-2D425A08F01B}" destId="{05B2AB86-E2A8-4EA8-ADCC-474C17B6F12C}" srcOrd="0" destOrd="0" presId="urn:microsoft.com/office/officeart/2005/8/layout/hierarchy3"/>
    <dgm:cxn modelId="{135C1EFF-C215-4C21-A06F-7C6072305308}" type="presParOf" srcId="{3451D980-C4EB-4D59-A51B-2D425A08F01B}" destId="{90F74D9C-AA02-47E4-BD70-5C934B278E10}" srcOrd="1" destOrd="0" presId="urn:microsoft.com/office/officeart/2005/8/layout/hierarchy3"/>
    <dgm:cxn modelId="{83A8994B-3C56-4CF6-9366-0C4DEC7328DC}" type="presParOf" srcId="{3451D980-C4EB-4D59-A51B-2D425A08F01B}" destId="{9B02D95F-2DA7-48C7-B324-856E4F42DF76}" srcOrd="2" destOrd="0" presId="urn:microsoft.com/office/officeart/2005/8/layout/hierarchy3"/>
    <dgm:cxn modelId="{BB377EA3-DC27-4E08-BE20-E1048A86A14A}" type="presParOf" srcId="{3451D980-C4EB-4D59-A51B-2D425A08F01B}" destId="{9BA0BAE6-A9CF-4909-B3EC-11DB899C88CC}" srcOrd="3" destOrd="0" presId="urn:microsoft.com/office/officeart/2005/8/layout/hierarchy3"/>
    <dgm:cxn modelId="{A6E0FA0A-6BEA-479C-B249-B0213061040A}" type="presParOf" srcId="{3451D980-C4EB-4D59-A51B-2D425A08F01B}" destId="{F3A09050-71A1-42A0-ADA1-C100FD7DAD1D}" srcOrd="4" destOrd="0" presId="urn:microsoft.com/office/officeart/2005/8/layout/hierarchy3"/>
    <dgm:cxn modelId="{B1C91461-415A-4962-8C6B-6CDA7B26DACB}" type="presParOf" srcId="{3451D980-C4EB-4D59-A51B-2D425A08F01B}" destId="{5942C493-4777-4099-824E-3E2243FC9DE7}" srcOrd="5" destOrd="0" presId="urn:microsoft.com/office/officeart/2005/8/layout/hierarchy3"/>
    <dgm:cxn modelId="{1BA6D20D-95F8-443A-8B92-5569E3D30D84}" type="presParOf" srcId="{3451D980-C4EB-4D59-A51B-2D425A08F01B}" destId="{95BB9AF8-F4D1-4EBE-AE4B-47D26AFE2E28}" srcOrd="6" destOrd="0" presId="urn:microsoft.com/office/officeart/2005/8/layout/hierarchy3"/>
    <dgm:cxn modelId="{ED3C78B3-0357-45FD-845D-A535851E480F}" type="presParOf" srcId="{3451D980-C4EB-4D59-A51B-2D425A08F01B}" destId="{0416E6A9-8261-448F-8F84-FFDB1D5DE7C2}" srcOrd="7" destOrd="0" presId="urn:microsoft.com/office/officeart/2005/8/layout/hierarchy3"/>
    <dgm:cxn modelId="{34A79138-3158-4050-A2E9-04F165247A3D}" type="presParOf" srcId="{3451D980-C4EB-4D59-A51B-2D425A08F01B}" destId="{DC1D1C64-13FB-453D-B2CF-13A124A76619}" srcOrd="8" destOrd="0" presId="urn:microsoft.com/office/officeart/2005/8/layout/hierarchy3"/>
    <dgm:cxn modelId="{F4D825B5-FC48-4357-997E-E76FA2566142}" type="presParOf" srcId="{3451D980-C4EB-4D59-A51B-2D425A08F01B}" destId="{25B84576-25FA-4347-8677-FBACD310C731}" srcOrd="9" destOrd="0" presId="urn:microsoft.com/office/officeart/2005/8/layout/hierarchy3"/>
    <dgm:cxn modelId="{5F122FF7-787D-4B81-B318-E62948463DE7}" type="presParOf" srcId="{0F243B31-39E2-475A-B805-6C4E84D7AC24}" destId="{B2D1C6DF-61E7-4FEB-9C57-554CB360F41E}" srcOrd="2" destOrd="0" presId="urn:microsoft.com/office/officeart/2005/8/layout/hierarchy3"/>
    <dgm:cxn modelId="{5AE9490A-703E-49F2-AFB0-F894B4562FA6}" type="presParOf" srcId="{B2D1C6DF-61E7-4FEB-9C57-554CB360F41E}" destId="{7A0FA337-192A-49E1-8DC6-01FEEFDCF501}" srcOrd="0" destOrd="0" presId="urn:microsoft.com/office/officeart/2005/8/layout/hierarchy3"/>
    <dgm:cxn modelId="{6B4402BB-C511-4F53-BF97-0081BB844DB7}" type="presParOf" srcId="{7A0FA337-192A-49E1-8DC6-01FEEFDCF501}" destId="{AA89FE0A-CD88-44EA-B9A4-93224B965307}" srcOrd="0" destOrd="0" presId="urn:microsoft.com/office/officeart/2005/8/layout/hierarchy3"/>
    <dgm:cxn modelId="{CB148313-A83B-4C85-93C5-FFF81BA74F40}" type="presParOf" srcId="{7A0FA337-192A-49E1-8DC6-01FEEFDCF501}" destId="{5823BB18-7961-42F7-981E-FCE6F5411CE5}" srcOrd="1" destOrd="0" presId="urn:microsoft.com/office/officeart/2005/8/layout/hierarchy3"/>
    <dgm:cxn modelId="{7084F2E4-2D3E-43D0-888C-39473765AB44}" type="presParOf" srcId="{B2D1C6DF-61E7-4FEB-9C57-554CB360F41E}" destId="{FA1518CE-A9E5-45E7-B6D3-BE3D80A8BC5D}" srcOrd="1" destOrd="0" presId="urn:microsoft.com/office/officeart/2005/8/layout/hierarchy3"/>
    <dgm:cxn modelId="{244DBB5E-553F-45E8-B00B-5BAFFC73B32E}" type="presParOf" srcId="{FA1518CE-A9E5-45E7-B6D3-BE3D80A8BC5D}" destId="{D44A5516-E405-4F53-AAB7-F716F279362C}" srcOrd="0" destOrd="0" presId="urn:microsoft.com/office/officeart/2005/8/layout/hierarchy3"/>
    <dgm:cxn modelId="{B9B3B7FB-7E97-41F1-8429-E201B1771A81}" type="presParOf" srcId="{FA1518CE-A9E5-45E7-B6D3-BE3D80A8BC5D}" destId="{AF659310-EAC3-4648-BF7B-FE7EEEB2598C}" srcOrd="1" destOrd="0" presId="urn:microsoft.com/office/officeart/2005/8/layout/hierarchy3"/>
    <dgm:cxn modelId="{C15642B8-6F64-45B0-891D-251B19E5BD21}" type="presParOf" srcId="{FA1518CE-A9E5-45E7-B6D3-BE3D80A8BC5D}" destId="{E6911C42-C9A7-4A22-BD06-F27172A6653A}" srcOrd="2" destOrd="0" presId="urn:microsoft.com/office/officeart/2005/8/layout/hierarchy3"/>
    <dgm:cxn modelId="{770204EC-9622-4130-9A6F-AC1A19154254}" type="presParOf" srcId="{FA1518CE-A9E5-45E7-B6D3-BE3D80A8BC5D}" destId="{3C2F009E-2366-4D46-B194-34C55D78192E}" srcOrd="3" destOrd="0" presId="urn:microsoft.com/office/officeart/2005/8/layout/hierarchy3"/>
    <dgm:cxn modelId="{FCD1CF0F-3F98-4DFC-9FEA-BF144C79B0AC}" type="presParOf" srcId="{FA1518CE-A9E5-45E7-B6D3-BE3D80A8BC5D}" destId="{ED23D874-9244-4D8A-A4F4-FFCA0982E60B}" srcOrd="4" destOrd="0" presId="urn:microsoft.com/office/officeart/2005/8/layout/hierarchy3"/>
    <dgm:cxn modelId="{4940426C-7F0D-4998-9706-C4FA0A90721B}" type="presParOf" srcId="{FA1518CE-A9E5-45E7-B6D3-BE3D80A8BC5D}" destId="{73F18275-9E91-4A88-9663-1622EBD45470}" srcOrd="5" destOrd="0" presId="urn:microsoft.com/office/officeart/2005/8/layout/hierarchy3"/>
    <dgm:cxn modelId="{4744963E-C9C1-42D3-8F93-7750F5A78F6A}" type="presParOf" srcId="{FA1518CE-A9E5-45E7-B6D3-BE3D80A8BC5D}" destId="{6C69C72D-9674-4ABB-883A-357D99C4E727}" srcOrd="6" destOrd="0" presId="urn:microsoft.com/office/officeart/2005/8/layout/hierarchy3"/>
    <dgm:cxn modelId="{D670C9EA-C0E6-4C2D-9F07-9F022E295670}" type="presParOf" srcId="{FA1518CE-A9E5-45E7-B6D3-BE3D80A8BC5D}" destId="{ADF41503-8447-4595-A6C8-7F48B51A53CB}" srcOrd="7" destOrd="0" presId="urn:microsoft.com/office/officeart/2005/8/layout/hierarchy3"/>
    <dgm:cxn modelId="{8C36E3C0-4F1E-4759-92AA-0177B1517E1C}" type="presParOf" srcId="{FA1518CE-A9E5-45E7-B6D3-BE3D80A8BC5D}" destId="{918E4B05-BB4A-4DFE-9338-D3297B26D262}" srcOrd="8" destOrd="0" presId="urn:microsoft.com/office/officeart/2005/8/layout/hierarchy3"/>
    <dgm:cxn modelId="{8D336C6E-E112-4625-9854-19601C31070A}" type="presParOf" srcId="{FA1518CE-A9E5-45E7-B6D3-BE3D80A8BC5D}" destId="{CDF43DF7-164C-4097-B65D-4555BD7D0E2A}" srcOrd="9" destOrd="0" presId="urn:microsoft.com/office/officeart/2005/8/layout/hierarchy3"/>
    <dgm:cxn modelId="{C53BFE93-EFE3-442D-8263-D0C12470007F}" type="presParOf" srcId="{FA1518CE-A9E5-45E7-B6D3-BE3D80A8BC5D}" destId="{39D625C8-A071-4A3E-A691-76052D1CA42B}" srcOrd="10" destOrd="0" presId="urn:microsoft.com/office/officeart/2005/8/layout/hierarchy3"/>
    <dgm:cxn modelId="{559BBFA5-5CBA-4F0B-9711-4181028693D1}" type="presParOf" srcId="{FA1518CE-A9E5-45E7-B6D3-BE3D80A8BC5D}" destId="{2682D174-5F1A-4478-ABF0-5E7B920A8DAF}" srcOrd="1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8ECBE-E819-4828-96FD-BDF23AA6CBA2}">
      <dsp:nvSpPr>
        <dsp:cNvPr id="0" name=""/>
        <dsp:cNvSpPr/>
      </dsp:nvSpPr>
      <dsp:spPr>
        <a:xfrm>
          <a:off x="0" y="30145"/>
          <a:ext cx="1890900" cy="538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Adult </a:t>
          </a:r>
          <a:r>
            <a:rPr lang="en-GB" sz="1400" kern="1200" dirty="0"/>
            <a:t>Community</a:t>
          </a:r>
          <a:r>
            <a:rPr lang="en-GB" sz="1300" kern="1200" dirty="0"/>
            <a:t> Services </a:t>
          </a:r>
        </a:p>
      </dsp:txBody>
      <dsp:txXfrm>
        <a:off x="15766" y="45911"/>
        <a:ext cx="1859368" cy="506768"/>
      </dsp:txXfrm>
    </dsp:sp>
    <dsp:sp modelId="{C2263BBE-2FFA-4BFE-B232-19FAE77E419C}">
      <dsp:nvSpPr>
        <dsp:cNvPr id="0" name=""/>
        <dsp:cNvSpPr/>
      </dsp:nvSpPr>
      <dsp:spPr>
        <a:xfrm>
          <a:off x="189090" y="568446"/>
          <a:ext cx="152684" cy="374291"/>
        </a:xfrm>
        <a:custGeom>
          <a:avLst/>
          <a:gdLst/>
          <a:ahLst/>
          <a:cxnLst/>
          <a:rect l="0" t="0" r="0" b="0"/>
          <a:pathLst>
            <a:path>
              <a:moveTo>
                <a:pt x="0" y="0"/>
              </a:moveTo>
              <a:lnTo>
                <a:pt x="0" y="374291"/>
              </a:lnTo>
              <a:lnTo>
                <a:pt x="152684" y="37429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F08186-7B71-4135-979D-CF0270BCFCC9}">
      <dsp:nvSpPr>
        <dsp:cNvPr id="0" name=""/>
        <dsp:cNvSpPr/>
      </dsp:nvSpPr>
      <dsp:spPr>
        <a:xfrm>
          <a:off x="341774" y="673587"/>
          <a:ext cx="1348051"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Collect feedback and co-produce the services we offer</a:t>
          </a:r>
        </a:p>
      </dsp:txBody>
      <dsp:txXfrm>
        <a:off x="357540" y="689353"/>
        <a:ext cx="1316519" cy="506768"/>
      </dsp:txXfrm>
    </dsp:sp>
    <dsp:sp modelId="{EB38E484-E5FC-4E7E-AE30-5CB62B4D344C}">
      <dsp:nvSpPr>
        <dsp:cNvPr id="0" name=""/>
        <dsp:cNvSpPr/>
      </dsp:nvSpPr>
      <dsp:spPr>
        <a:xfrm>
          <a:off x="189090" y="568446"/>
          <a:ext cx="149610" cy="1009464"/>
        </a:xfrm>
        <a:custGeom>
          <a:avLst/>
          <a:gdLst/>
          <a:ahLst/>
          <a:cxnLst/>
          <a:rect l="0" t="0" r="0" b="0"/>
          <a:pathLst>
            <a:path>
              <a:moveTo>
                <a:pt x="0" y="0"/>
              </a:moveTo>
              <a:lnTo>
                <a:pt x="0" y="1009464"/>
              </a:lnTo>
              <a:lnTo>
                <a:pt x="149610" y="10094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92B3F-B0A2-41D6-8BD0-94A19FD3A517}">
      <dsp:nvSpPr>
        <dsp:cNvPr id="0" name=""/>
        <dsp:cNvSpPr/>
      </dsp:nvSpPr>
      <dsp:spPr>
        <a:xfrm>
          <a:off x="338700" y="1308760"/>
          <a:ext cx="1746187"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Review feedback to improve services</a:t>
          </a:r>
        </a:p>
      </dsp:txBody>
      <dsp:txXfrm>
        <a:off x="354466" y="1324526"/>
        <a:ext cx="1714655" cy="506768"/>
      </dsp:txXfrm>
    </dsp:sp>
    <dsp:sp modelId="{A737DE2E-B465-44B3-B788-D97A23DD4DD5}">
      <dsp:nvSpPr>
        <dsp:cNvPr id="0" name=""/>
        <dsp:cNvSpPr/>
      </dsp:nvSpPr>
      <dsp:spPr>
        <a:xfrm>
          <a:off x="189090" y="568446"/>
          <a:ext cx="149610" cy="1676365"/>
        </a:xfrm>
        <a:custGeom>
          <a:avLst/>
          <a:gdLst/>
          <a:ahLst/>
          <a:cxnLst/>
          <a:rect l="0" t="0" r="0" b="0"/>
          <a:pathLst>
            <a:path>
              <a:moveTo>
                <a:pt x="0" y="0"/>
              </a:moveTo>
              <a:lnTo>
                <a:pt x="0" y="1676365"/>
              </a:lnTo>
              <a:lnTo>
                <a:pt x="149610" y="167636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A42D38-8577-4FE9-AC46-910E59F1EBB6}">
      <dsp:nvSpPr>
        <dsp:cNvPr id="0" name=""/>
        <dsp:cNvSpPr/>
      </dsp:nvSpPr>
      <dsp:spPr>
        <a:xfrm>
          <a:off x="338700" y="1975661"/>
          <a:ext cx="2363588"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Act on feedback -  work with patients to make the changes required</a:t>
          </a:r>
        </a:p>
      </dsp:txBody>
      <dsp:txXfrm>
        <a:off x="354466" y="1991427"/>
        <a:ext cx="2332056" cy="506768"/>
      </dsp:txXfrm>
    </dsp:sp>
    <dsp:sp modelId="{9F98E649-A31C-4091-A36B-CCF93DCF5488}">
      <dsp:nvSpPr>
        <dsp:cNvPr id="0" name=""/>
        <dsp:cNvSpPr/>
      </dsp:nvSpPr>
      <dsp:spPr>
        <a:xfrm>
          <a:off x="143370" y="568446"/>
          <a:ext cx="91440" cy="2376113"/>
        </a:xfrm>
        <a:custGeom>
          <a:avLst/>
          <a:gdLst/>
          <a:ahLst/>
          <a:cxnLst/>
          <a:rect l="0" t="0" r="0" b="0"/>
          <a:pathLst>
            <a:path>
              <a:moveTo>
                <a:pt x="45720" y="0"/>
              </a:moveTo>
              <a:lnTo>
                <a:pt x="45720" y="2376113"/>
              </a:lnTo>
              <a:lnTo>
                <a:pt x="123843" y="237611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CA63E0-0E00-4BD5-94DF-31C7D86D5828}">
      <dsp:nvSpPr>
        <dsp:cNvPr id="0" name=""/>
        <dsp:cNvSpPr/>
      </dsp:nvSpPr>
      <dsp:spPr>
        <a:xfrm>
          <a:off x="267213" y="2675409"/>
          <a:ext cx="1940346"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Evidence feedback has helped - capture the outcomes and impact</a:t>
          </a:r>
        </a:p>
      </dsp:txBody>
      <dsp:txXfrm>
        <a:off x="282979" y="2691175"/>
        <a:ext cx="1908814" cy="506768"/>
      </dsp:txXfrm>
    </dsp:sp>
    <dsp:sp modelId="{112C1F40-B142-423E-B5DD-CBBFAD17E26F}">
      <dsp:nvSpPr>
        <dsp:cNvPr id="0" name=""/>
        <dsp:cNvSpPr/>
      </dsp:nvSpPr>
      <dsp:spPr>
        <a:xfrm>
          <a:off x="143370" y="568446"/>
          <a:ext cx="91440" cy="3233425"/>
        </a:xfrm>
        <a:custGeom>
          <a:avLst/>
          <a:gdLst/>
          <a:ahLst/>
          <a:cxnLst/>
          <a:rect l="0" t="0" r="0" b="0"/>
          <a:pathLst>
            <a:path>
              <a:moveTo>
                <a:pt x="45720" y="0"/>
              </a:moveTo>
              <a:lnTo>
                <a:pt x="45720" y="3233425"/>
              </a:lnTo>
              <a:lnTo>
                <a:pt x="123843" y="323342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7DF646-39B2-4E26-88A8-12BF49A55CAE}">
      <dsp:nvSpPr>
        <dsp:cNvPr id="0" name=""/>
        <dsp:cNvSpPr/>
      </dsp:nvSpPr>
      <dsp:spPr>
        <a:xfrm>
          <a:off x="267213" y="3390348"/>
          <a:ext cx="2405386" cy="8230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Share  how their feedback has improved services and made a difference. Take this back into the community</a:t>
          </a:r>
        </a:p>
      </dsp:txBody>
      <dsp:txXfrm>
        <a:off x="291319" y="3414454"/>
        <a:ext cx="2357174" cy="774833"/>
      </dsp:txXfrm>
    </dsp:sp>
    <dsp:sp modelId="{0D9D6E4F-74AB-4D0C-AD09-02C5CF2710C4}">
      <dsp:nvSpPr>
        <dsp:cNvPr id="0" name=""/>
        <dsp:cNvSpPr/>
      </dsp:nvSpPr>
      <dsp:spPr>
        <a:xfrm>
          <a:off x="2768084" y="30145"/>
          <a:ext cx="1777469" cy="538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Patient Experience &amp; Engagement </a:t>
          </a:r>
        </a:p>
      </dsp:txBody>
      <dsp:txXfrm>
        <a:off x="2783850" y="45911"/>
        <a:ext cx="1745937" cy="506768"/>
      </dsp:txXfrm>
    </dsp:sp>
    <dsp:sp modelId="{05B2AB86-E2A8-4EA8-ADCC-474C17B6F12C}">
      <dsp:nvSpPr>
        <dsp:cNvPr id="0" name=""/>
        <dsp:cNvSpPr/>
      </dsp:nvSpPr>
      <dsp:spPr>
        <a:xfrm>
          <a:off x="2945831" y="568446"/>
          <a:ext cx="251212" cy="478172"/>
        </a:xfrm>
        <a:custGeom>
          <a:avLst/>
          <a:gdLst/>
          <a:ahLst/>
          <a:cxnLst/>
          <a:rect l="0" t="0" r="0" b="0"/>
          <a:pathLst>
            <a:path>
              <a:moveTo>
                <a:pt x="0" y="0"/>
              </a:moveTo>
              <a:lnTo>
                <a:pt x="0" y="478172"/>
              </a:lnTo>
              <a:lnTo>
                <a:pt x="251212" y="47817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74D9C-AA02-47E4-BD70-5C934B278E10}">
      <dsp:nvSpPr>
        <dsp:cNvPr id="0" name=""/>
        <dsp:cNvSpPr/>
      </dsp:nvSpPr>
      <dsp:spPr>
        <a:xfrm>
          <a:off x="3197043" y="673587"/>
          <a:ext cx="1577273" cy="7460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Support how services gather &amp; increase  feedback received</a:t>
          </a:r>
        </a:p>
      </dsp:txBody>
      <dsp:txXfrm>
        <a:off x="3218894" y="695438"/>
        <a:ext cx="1533571" cy="702361"/>
      </dsp:txXfrm>
    </dsp:sp>
    <dsp:sp modelId="{9B02D95F-2DA7-48C7-B324-856E4F42DF76}">
      <dsp:nvSpPr>
        <dsp:cNvPr id="0" name=""/>
        <dsp:cNvSpPr/>
      </dsp:nvSpPr>
      <dsp:spPr>
        <a:xfrm>
          <a:off x="2945831" y="568446"/>
          <a:ext cx="274027" cy="1910774"/>
        </a:xfrm>
        <a:custGeom>
          <a:avLst/>
          <a:gdLst/>
          <a:ahLst/>
          <a:cxnLst/>
          <a:rect l="0" t="0" r="0" b="0"/>
          <a:pathLst>
            <a:path>
              <a:moveTo>
                <a:pt x="0" y="0"/>
              </a:moveTo>
              <a:lnTo>
                <a:pt x="0" y="1910774"/>
              </a:lnTo>
              <a:lnTo>
                <a:pt x="274027" y="191077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0BAE6-A9CF-4909-B3EC-11DB899C88CC}">
      <dsp:nvSpPr>
        <dsp:cNvPr id="0" name=""/>
        <dsp:cNvSpPr/>
      </dsp:nvSpPr>
      <dsp:spPr>
        <a:xfrm>
          <a:off x="3219858" y="2210070"/>
          <a:ext cx="2001178"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Report service concerns, compliments  and improvements to help review</a:t>
          </a:r>
        </a:p>
      </dsp:txBody>
      <dsp:txXfrm>
        <a:off x="3235624" y="2225836"/>
        <a:ext cx="1969646" cy="506768"/>
      </dsp:txXfrm>
    </dsp:sp>
    <dsp:sp modelId="{F3A09050-71A1-42A0-ADA1-C100FD7DAD1D}">
      <dsp:nvSpPr>
        <dsp:cNvPr id="0" name=""/>
        <dsp:cNvSpPr/>
      </dsp:nvSpPr>
      <dsp:spPr>
        <a:xfrm>
          <a:off x="2945831" y="568446"/>
          <a:ext cx="274027" cy="2672364"/>
        </a:xfrm>
        <a:custGeom>
          <a:avLst/>
          <a:gdLst/>
          <a:ahLst/>
          <a:cxnLst/>
          <a:rect l="0" t="0" r="0" b="0"/>
          <a:pathLst>
            <a:path>
              <a:moveTo>
                <a:pt x="0" y="0"/>
              </a:moveTo>
              <a:lnTo>
                <a:pt x="0" y="2672364"/>
              </a:lnTo>
              <a:lnTo>
                <a:pt x="274027" y="26723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2C493-4777-4099-824E-3E2243FC9DE7}">
      <dsp:nvSpPr>
        <dsp:cNvPr id="0" name=""/>
        <dsp:cNvSpPr/>
      </dsp:nvSpPr>
      <dsp:spPr>
        <a:xfrm>
          <a:off x="3219858" y="2886106"/>
          <a:ext cx="1979836" cy="709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Support how we engage with adults using ACS services and communities that could use them.</a:t>
          </a:r>
        </a:p>
      </dsp:txBody>
      <dsp:txXfrm>
        <a:off x="3240636" y="2906884"/>
        <a:ext cx="1938280" cy="667854"/>
      </dsp:txXfrm>
    </dsp:sp>
    <dsp:sp modelId="{95BB9AF8-F4D1-4EBE-AE4B-47D26AFE2E28}">
      <dsp:nvSpPr>
        <dsp:cNvPr id="0" name=""/>
        <dsp:cNvSpPr/>
      </dsp:nvSpPr>
      <dsp:spPr>
        <a:xfrm>
          <a:off x="2945831" y="568446"/>
          <a:ext cx="249188" cy="1289031"/>
        </a:xfrm>
        <a:custGeom>
          <a:avLst/>
          <a:gdLst/>
          <a:ahLst/>
          <a:cxnLst/>
          <a:rect l="0" t="0" r="0" b="0"/>
          <a:pathLst>
            <a:path>
              <a:moveTo>
                <a:pt x="0" y="0"/>
              </a:moveTo>
              <a:lnTo>
                <a:pt x="0" y="1289031"/>
              </a:lnTo>
              <a:lnTo>
                <a:pt x="249188" y="12890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16E6A9-8261-448F-8F84-FFDB1D5DE7C2}">
      <dsp:nvSpPr>
        <dsp:cNvPr id="0" name=""/>
        <dsp:cNvSpPr/>
      </dsp:nvSpPr>
      <dsp:spPr>
        <a:xfrm>
          <a:off x="3195019" y="1588327"/>
          <a:ext cx="1839567"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Report &amp; share feedback received and help to analyse the information  </a:t>
          </a:r>
        </a:p>
      </dsp:txBody>
      <dsp:txXfrm>
        <a:off x="3210785" y="1604093"/>
        <a:ext cx="1808035" cy="506768"/>
      </dsp:txXfrm>
    </dsp:sp>
    <dsp:sp modelId="{DC1D1C64-13FB-453D-B2CF-13A124A76619}">
      <dsp:nvSpPr>
        <dsp:cNvPr id="0" name=""/>
        <dsp:cNvSpPr/>
      </dsp:nvSpPr>
      <dsp:spPr>
        <a:xfrm>
          <a:off x="2945831" y="568446"/>
          <a:ext cx="251212" cy="3405151"/>
        </a:xfrm>
        <a:custGeom>
          <a:avLst/>
          <a:gdLst/>
          <a:ahLst/>
          <a:cxnLst/>
          <a:rect l="0" t="0" r="0" b="0"/>
          <a:pathLst>
            <a:path>
              <a:moveTo>
                <a:pt x="0" y="0"/>
              </a:moveTo>
              <a:lnTo>
                <a:pt x="0" y="3405151"/>
              </a:lnTo>
              <a:lnTo>
                <a:pt x="251212" y="340515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B84576-25FA-4347-8677-FBACD310C731}">
      <dsp:nvSpPr>
        <dsp:cNvPr id="0" name=""/>
        <dsp:cNvSpPr/>
      </dsp:nvSpPr>
      <dsp:spPr>
        <a:xfrm>
          <a:off x="3197043" y="3704447"/>
          <a:ext cx="1738573"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Link  back into the community to share service improvement </a:t>
          </a:r>
        </a:p>
      </dsp:txBody>
      <dsp:txXfrm>
        <a:off x="3212809" y="3720213"/>
        <a:ext cx="1707041" cy="506768"/>
      </dsp:txXfrm>
    </dsp:sp>
    <dsp:sp modelId="{AA89FE0A-CD88-44EA-B9A4-93224B965307}">
      <dsp:nvSpPr>
        <dsp:cNvPr id="0" name=""/>
        <dsp:cNvSpPr/>
      </dsp:nvSpPr>
      <dsp:spPr>
        <a:xfrm>
          <a:off x="5464689" y="29402"/>
          <a:ext cx="1743739" cy="538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Patients, Service Users and Communities</a:t>
          </a:r>
        </a:p>
      </dsp:txBody>
      <dsp:txXfrm>
        <a:off x="5480455" y="45168"/>
        <a:ext cx="1712207" cy="506768"/>
      </dsp:txXfrm>
    </dsp:sp>
    <dsp:sp modelId="{D44A5516-E405-4F53-AAB7-F716F279362C}">
      <dsp:nvSpPr>
        <dsp:cNvPr id="0" name=""/>
        <dsp:cNvSpPr/>
      </dsp:nvSpPr>
      <dsp:spPr>
        <a:xfrm>
          <a:off x="5593343" y="567703"/>
          <a:ext cx="91440" cy="373723"/>
        </a:xfrm>
        <a:custGeom>
          <a:avLst/>
          <a:gdLst/>
          <a:ahLst/>
          <a:cxnLst/>
          <a:rect l="0" t="0" r="0" b="0"/>
          <a:pathLst>
            <a:path>
              <a:moveTo>
                <a:pt x="45720" y="0"/>
              </a:moveTo>
              <a:lnTo>
                <a:pt x="45720" y="373723"/>
              </a:lnTo>
              <a:lnTo>
                <a:pt x="123388" y="37372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659310-EAC3-4648-BF7B-FE7EEEB2598C}">
      <dsp:nvSpPr>
        <dsp:cNvPr id="0" name=""/>
        <dsp:cNvSpPr/>
      </dsp:nvSpPr>
      <dsp:spPr>
        <a:xfrm>
          <a:off x="5716731" y="673587"/>
          <a:ext cx="2214492" cy="53567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Give feedback and co-produce the services we offer</a:t>
          </a:r>
        </a:p>
      </dsp:txBody>
      <dsp:txXfrm>
        <a:off x="5732421" y="689277"/>
        <a:ext cx="2183112" cy="504299"/>
      </dsp:txXfrm>
    </dsp:sp>
    <dsp:sp modelId="{E6911C42-C9A7-4A22-BD06-F27172A6653A}">
      <dsp:nvSpPr>
        <dsp:cNvPr id="0" name=""/>
        <dsp:cNvSpPr/>
      </dsp:nvSpPr>
      <dsp:spPr>
        <a:xfrm>
          <a:off x="5639063" y="567703"/>
          <a:ext cx="259751" cy="971764"/>
        </a:xfrm>
        <a:custGeom>
          <a:avLst/>
          <a:gdLst/>
          <a:ahLst/>
          <a:cxnLst/>
          <a:rect l="0" t="0" r="0" b="0"/>
          <a:pathLst>
            <a:path>
              <a:moveTo>
                <a:pt x="0" y="0"/>
              </a:moveTo>
              <a:lnTo>
                <a:pt x="0" y="971764"/>
              </a:lnTo>
              <a:lnTo>
                <a:pt x="259751" y="9717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2F009E-2366-4D46-B194-34C55D78192E}">
      <dsp:nvSpPr>
        <dsp:cNvPr id="0" name=""/>
        <dsp:cNvSpPr/>
      </dsp:nvSpPr>
      <dsp:spPr>
        <a:xfrm>
          <a:off x="5898815" y="1347389"/>
          <a:ext cx="2032408" cy="3841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Find the right support and information</a:t>
          </a:r>
        </a:p>
      </dsp:txBody>
      <dsp:txXfrm>
        <a:off x="5910067" y="1358641"/>
        <a:ext cx="2009904" cy="361654"/>
      </dsp:txXfrm>
    </dsp:sp>
    <dsp:sp modelId="{ED23D874-9244-4D8A-A4F4-FFCA0982E60B}">
      <dsp:nvSpPr>
        <dsp:cNvPr id="0" name=""/>
        <dsp:cNvSpPr/>
      </dsp:nvSpPr>
      <dsp:spPr>
        <a:xfrm>
          <a:off x="5639063" y="567703"/>
          <a:ext cx="510831" cy="1492132"/>
        </a:xfrm>
        <a:custGeom>
          <a:avLst/>
          <a:gdLst/>
          <a:ahLst/>
          <a:cxnLst/>
          <a:rect l="0" t="0" r="0" b="0"/>
          <a:pathLst>
            <a:path>
              <a:moveTo>
                <a:pt x="0" y="0"/>
              </a:moveTo>
              <a:lnTo>
                <a:pt x="0" y="1492132"/>
              </a:lnTo>
              <a:lnTo>
                <a:pt x="510831" y="14921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F18275-9E91-4A88-9663-1622EBD45470}">
      <dsp:nvSpPr>
        <dsp:cNvPr id="0" name=""/>
        <dsp:cNvSpPr/>
      </dsp:nvSpPr>
      <dsp:spPr>
        <a:xfrm>
          <a:off x="6149894" y="1840532"/>
          <a:ext cx="1685019" cy="4386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Understand the services we provide</a:t>
          </a:r>
        </a:p>
      </dsp:txBody>
      <dsp:txXfrm>
        <a:off x="6162740" y="1853378"/>
        <a:ext cx="1659327" cy="412915"/>
      </dsp:txXfrm>
    </dsp:sp>
    <dsp:sp modelId="{6C69C72D-9674-4ABB-883A-357D99C4E727}">
      <dsp:nvSpPr>
        <dsp:cNvPr id="0" name=""/>
        <dsp:cNvSpPr/>
      </dsp:nvSpPr>
      <dsp:spPr>
        <a:xfrm>
          <a:off x="5639063" y="567703"/>
          <a:ext cx="515714" cy="2090878"/>
        </a:xfrm>
        <a:custGeom>
          <a:avLst/>
          <a:gdLst/>
          <a:ahLst/>
          <a:cxnLst/>
          <a:rect l="0" t="0" r="0" b="0"/>
          <a:pathLst>
            <a:path>
              <a:moveTo>
                <a:pt x="0" y="0"/>
              </a:moveTo>
              <a:lnTo>
                <a:pt x="0" y="2090878"/>
              </a:lnTo>
              <a:lnTo>
                <a:pt x="515714" y="209087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41503-8447-4595-A6C8-7F48B51A53CB}">
      <dsp:nvSpPr>
        <dsp:cNvPr id="0" name=""/>
        <dsp:cNvSpPr/>
      </dsp:nvSpPr>
      <dsp:spPr>
        <a:xfrm>
          <a:off x="6154778" y="2389432"/>
          <a:ext cx="1712494"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Be listened to and share their stories in easy, safe spaces</a:t>
          </a:r>
        </a:p>
      </dsp:txBody>
      <dsp:txXfrm>
        <a:off x="6170544" y="2405198"/>
        <a:ext cx="1680962" cy="506768"/>
      </dsp:txXfrm>
    </dsp:sp>
    <dsp:sp modelId="{918E4B05-BB4A-4DFE-9338-D3297B26D262}">
      <dsp:nvSpPr>
        <dsp:cNvPr id="0" name=""/>
        <dsp:cNvSpPr/>
      </dsp:nvSpPr>
      <dsp:spPr>
        <a:xfrm>
          <a:off x="5639063" y="567703"/>
          <a:ext cx="514052" cy="2734326"/>
        </a:xfrm>
        <a:custGeom>
          <a:avLst/>
          <a:gdLst/>
          <a:ahLst/>
          <a:cxnLst/>
          <a:rect l="0" t="0" r="0" b="0"/>
          <a:pathLst>
            <a:path>
              <a:moveTo>
                <a:pt x="0" y="0"/>
              </a:moveTo>
              <a:lnTo>
                <a:pt x="0" y="2734326"/>
              </a:lnTo>
              <a:lnTo>
                <a:pt x="514052" y="273432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43DF7-164C-4097-B65D-4555BD7D0E2A}">
      <dsp:nvSpPr>
        <dsp:cNvPr id="0" name=""/>
        <dsp:cNvSpPr/>
      </dsp:nvSpPr>
      <dsp:spPr>
        <a:xfrm>
          <a:off x="6153115" y="3032879"/>
          <a:ext cx="1576213"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Be part of the solution</a:t>
          </a:r>
        </a:p>
      </dsp:txBody>
      <dsp:txXfrm>
        <a:off x="6168881" y="3048645"/>
        <a:ext cx="1544681" cy="506768"/>
      </dsp:txXfrm>
    </dsp:sp>
    <dsp:sp modelId="{39D625C8-A071-4A3E-A691-76052D1CA42B}">
      <dsp:nvSpPr>
        <dsp:cNvPr id="0" name=""/>
        <dsp:cNvSpPr/>
      </dsp:nvSpPr>
      <dsp:spPr>
        <a:xfrm>
          <a:off x="5540381" y="567703"/>
          <a:ext cx="91440" cy="3338703"/>
        </a:xfrm>
        <a:custGeom>
          <a:avLst/>
          <a:gdLst/>
          <a:ahLst/>
          <a:cxnLst/>
          <a:rect l="0" t="0" r="0" b="0"/>
          <a:pathLst>
            <a:path>
              <a:moveTo>
                <a:pt x="98682" y="0"/>
              </a:moveTo>
              <a:lnTo>
                <a:pt x="45720" y="333870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2D174-5F1A-4478-ABF0-5E7B920A8DAF}">
      <dsp:nvSpPr>
        <dsp:cNvPr id="0" name=""/>
        <dsp:cNvSpPr/>
      </dsp:nvSpPr>
      <dsp:spPr>
        <a:xfrm>
          <a:off x="5586101" y="3637256"/>
          <a:ext cx="2345122" cy="538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Hear about the changes made and how their feedback has improved services and made a difference  </a:t>
          </a:r>
        </a:p>
      </dsp:txBody>
      <dsp:txXfrm>
        <a:off x="5601867" y="3653022"/>
        <a:ext cx="2313590" cy="506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9T09:34:25.3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311 30,'25'-2,"0"0,36-9,39-4,9 15,141 17,-103-4,282 27,259 13,-330-38,75 1,1345-18,-1277 19,-17-1,-48-18,312 4,-434 12,114 2,156-17,-574 1,1 1,-1 1,0 0,0 1,0-1,0 2,-1-1,1 2,-1-1,0 1,0 0,-1 1,1 0,-1 1,-1-1,9 10,-8-8,-1 1,1 0,-1 0,-1 1,0-1,0 1,-1 1,-1-1,1 1,-2 0,1 0,-2 0,1 0,0 16,-3-24,0 0,0-1,-1 1,1 0,-1 0,0-1,1 1,-1 0,0-1,-1 1,1-1,0 1,-1-1,1 1,-1-1,0 0,0 0,0 0,0 0,0 0,0-1,-1 1,1 0,0-1,-1 0,1 0,-6 2,-8 3,0-2,-1 0,-29 4,6-2,-98 30,67-16,-116 16,25-16,-16 2,-196 0,-2147-26,1388 6,827 14,27 0,-1364-14,796-5,421 3,426 0,0 0,0 0,1 0,-1-1,0 1,0 0,0 0,0 0,0 0,0-1,0 1,0 0,0 0,0 0,0 0,0-1,0 1,0 0,0 0,0 0,0-1,0 1,0 0,0 0,0 0,0 0,0-1,-1 1,1 0,0 0,0 0,0 0,0 0,0-1,0 1,-1 0,1 0,0 0,0 0,0 0,0 0,0 0,-1 0,1 0,0-1,0 1,0 0,-1 0,1 0,0 0,0 0,0 0,0 0,-1 0,1 0,0 0,0 0,0 1,-1-1,25-15,37-9,-59 23,1 0,-1 1,0 0,1-1,-1 1,1 0,0 0,-1 0,1 0,-1 1,1-1,-1 1,0 0,1-1,-1 1,0 0,1 0,-1 1,0-1,0 0,0 1,0-1,0 1,0 0,0 0,-1 0,1-1,-1 2,1-1,-1 0,0 0,0 0,1 1,-2-1,1 0,0 1,0-1,-1 1,1 3,1 12,0 1,-1-1,-1 0,-3 28,1-19,0 6,1-16,0 0,1 0,3 32,-2-44,0 0,0-1,1 1,-1-1,1 0,0 0,0 1,0-1,1 0,-1-1,1 1,0 0,0-1,1 1,-1-1,1 0,-1 0,9 4,0-1,0 0,1-1,0-1,0 0,1 0,-1-1,19 1,102-1,-61-2,202 11,168 2,465-15,-823 5,100 18,-113-12,135 8,224-10,-357-8,-33-1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9T09:43:10.3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397 63,'36'-2,"65"-11,-61 6,42-1,688 4,-391 7,118-19,7 1,1525 16,-2008 1,-30 4,-40 5,-242 23,32-5,110-7,-472 82,460-57,37-9,72-27,-93 7,94-13,-358 17,-96 46,430-59,-119-1,2-2,95 2,-126 14,186-16,-1 2,2 1,-64 25,45-4,43-23,1 0,-1-1,0-1,-20 7,-573 147,597-157,0 0,0 1,0 0,1 0,0 1,-14 9,20-13,0 1,0 0,1-1,-1 1,0 0,1 0,-1-1,0 1,1 0,-1 0,1 0,-1 0,1 0,0 0,-1-1,1 1,0 0,0 0,0 0,0 0,-1 0,1 0,1 0,-1 2,1-1,0 0,0-1,0 1,0 0,1 0,-1-1,0 1,1 0,0-1,-1 0,1 1,0-1,0 0,0 0,0 0,2 1,19 9,1-1,0-1,1-1,38 8,109 9,-103-17,464 20,-50-7,-343-3,73 7,285 34,-471-54,-1 1,35 14,-34-11,-1-1,33 5,77 12,-66-11,78 6,-26-12,472 18,-531-25,108 16,27-5,-193-12,-155 6,-184 30,65-4,-18-3,-386 23,331-35,130-4,27 1,-52 1,130-10,0 5,-117 26,148-29,64-7,-1 0,1 1,0 1,0 0,0 0,0 1,-23 9,8 1,0-2,-1-1,0-2,-1 0,0-2,-38 3,-181 1,189-7,0 2,0 3,-78 21,130-27,-90 11,71-11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B311E-399D-40AD-8C32-796F162FF350}"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35C1B-21CB-4569-97DC-23ABF2CA8D23}" type="slidenum">
              <a:rPr lang="en-GB" smtClean="0"/>
              <a:t>‹#›</a:t>
            </a:fld>
            <a:endParaRPr lang="en-GB"/>
          </a:p>
        </p:txBody>
      </p:sp>
    </p:spTree>
    <p:extLst>
      <p:ext uri="{BB962C8B-B14F-4D97-AF65-F5344CB8AC3E}">
        <p14:creationId xmlns:p14="http://schemas.microsoft.com/office/powerpoint/2010/main" val="213637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List the key messages for each bullet point, or remove the bullet points that are not relevant to your audience.</a:t>
            </a:r>
            <a:endParaRPr lang="en-GB" b="0" i="0" dirty="0">
              <a:solidFill>
                <a:srgbClr val="333333"/>
              </a:solidFill>
              <a:effectLst/>
              <a:latin typeface="Lato" panose="020F0502020204030203" pitchFamily="34" charset="0"/>
            </a:endParaRPr>
          </a:p>
          <a:p>
            <a:endParaRPr lang="en-GB" dirty="0"/>
          </a:p>
          <a:p>
            <a:endParaRPr lang="en-GB" dirty="0"/>
          </a:p>
          <a:p>
            <a:pPr marL="171450" indent="-171450">
              <a:buFont typeface="Arial" panose="020B0604020202020204" pitchFamily="34" charset="0"/>
              <a:buChar char="•"/>
            </a:pPr>
            <a:r>
              <a:rPr lang="en-GB" dirty="0"/>
              <a:t>Blind and partially sighted people are twice as likely to be inactive compared to the general public.</a:t>
            </a:r>
          </a:p>
          <a:p>
            <a:pPr marL="171450" indent="-171450">
              <a:buFont typeface="Arial" panose="020B0604020202020204" pitchFamily="34" charset="0"/>
              <a:buChar char="•"/>
            </a:pPr>
            <a:r>
              <a:rPr lang="en-GB" dirty="0"/>
              <a:t>One in two blind and partially sighted people feel that having sight loss stops them from exercising as much as they want to.</a:t>
            </a:r>
          </a:p>
          <a:p>
            <a:pPr marL="171450" indent="-171450">
              <a:buFont typeface="Arial" panose="020B0604020202020204" pitchFamily="34" charset="0"/>
              <a:buChar char="•"/>
            </a:pPr>
            <a:r>
              <a:rPr lang="en-GB" dirty="0"/>
              <a:t>One in three blind and partially sighted people said there were sports or fitness activities they would like to try but haven’t been able to.</a:t>
            </a:r>
          </a:p>
          <a:p>
            <a:pPr marL="171450" indent="-171450">
              <a:buFont typeface="Arial" panose="020B0604020202020204" pitchFamily="34" charset="0"/>
              <a:buChar char="•"/>
            </a:pPr>
            <a:r>
              <a:rPr lang="en-GB" dirty="0"/>
              <a:t>Accessibility and awareness, cost, confidence and transportation are all key barriers to accessing sport and physical activity for blind and partially sighted people.</a:t>
            </a:r>
          </a:p>
          <a:p>
            <a:pPr marL="171450" indent="-171450">
              <a:buFont typeface="Arial" panose="020B0604020202020204" pitchFamily="34" charset="0"/>
              <a:buChar char="•"/>
            </a:pPr>
            <a:r>
              <a:rPr lang="en-GB" dirty="0"/>
              <a:t>Sporting clubs and governing bodies struggle to reach blind and partially sighted people, and they lack awareness of the barriers faced by people with sight loss trying to access sports and activities.</a:t>
            </a:r>
          </a:p>
          <a:p>
            <a:pPr marL="171450" indent="-171450">
              <a:buFont typeface="Arial" panose="020B0604020202020204" pitchFamily="34" charset="0"/>
              <a:buChar char="•"/>
            </a:pPr>
            <a:r>
              <a:rPr lang="en-GB" dirty="0"/>
              <a:t>There is a lack of confidence among coaches to work with blind and partially sighted people.</a:t>
            </a:r>
          </a:p>
          <a:p>
            <a:endParaRPr lang="en-GB" dirty="0"/>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Make sure your website is accessible</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Make sure payment options are accessible</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Tell people on your website where your sports club, gym or leisure centre is located, what time you are open and when you close and how far you are from the nearest bus stop you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Where you put your reception or customer service point is crucial. People need to locate this as soon as they can on arrival to get the help they need. Describe where this is in on your website or pre arrival communications.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Ensure that you’ve got somewhere for their guide dog to go to the toilet fantastic. Have facilities available for a dog bowl with 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Know how to adapt activities for blind and partially sighted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Provide training to your staff to give them the confidence to adapt session, interact with blind and partially sighted people and guide them around your facility.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Use audio guides and audio description for live performances and website </a:t>
            </a:r>
            <a:r>
              <a:rPr lang="en-GB" sz="1800">
                <a:effectLst/>
                <a:latin typeface="Arial" panose="020B0604020202020204" pitchFamily="34" charset="0"/>
                <a:ea typeface="Calibri" panose="020F0502020204030204" pitchFamily="34" charset="0"/>
                <a:cs typeface="Times New Roman" panose="02020603050405020304" pitchFamily="18" charset="0"/>
              </a:rPr>
              <a:t>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cs typeface="Times New Roman" panose="02020603050405020304" pitchFamily="18" charset="0"/>
              </a:rPr>
              <a:t>Create </a:t>
            </a:r>
            <a:r>
              <a:rPr lang="en-GB" sz="1800" dirty="0">
                <a:effectLst/>
                <a:latin typeface="Arial" panose="020B0604020202020204" pitchFamily="34" charset="0"/>
                <a:ea typeface="Calibri" panose="020F0502020204030204" pitchFamily="34" charset="0"/>
                <a:cs typeface="Times New Roman" panose="02020603050405020304" pitchFamily="18" charset="0"/>
              </a:rPr>
              <a:t>tactile maps.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466AB-17C2-4D30-A9D4-E18ED16998A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746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A95F-C278-82A5-EC81-B401B9964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AF2368-5154-4DA3-F995-4565DD201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28D418-BA45-5AA3-D56A-15DD17401BD8}"/>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5" name="Footer Placeholder 4">
            <a:extLst>
              <a:ext uri="{FF2B5EF4-FFF2-40B4-BE49-F238E27FC236}">
                <a16:creationId xmlns:a16="http://schemas.microsoft.com/office/drawing/2014/main" id="{9D0BCA53-7D07-E72E-9DBD-707EB669EF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62B586-B61F-BFD7-CBE8-9447CD1834DE}"/>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26325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805F-E012-591F-CB73-11E580F2A2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10981A-20E8-C45A-D2D4-CC019EEDD3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451787-0B84-A898-3766-D244BB66BB9A}"/>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5" name="Footer Placeholder 4">
            <a:extLst>
              <a:ext uri="{FF2B5EF4-FFF2-40B4-BE49-F238E27FC236}">
                <a16:creationId xmlns:a16="http://schemas.microsoft.com/office/drawing/2014/main" id="{45BFD63C-A06E-E7E8-5BA7-AA00BEA718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99D8F-9659-3B15-1E6D-5C2B9150B401}"/>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414112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0878B-D2E9-085C-7C55-2A11C2D29B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A475A-994F-4D3D-248E-E4CA16BF6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83E204-5A37-7463-862E-EAA12B23AC14}"/>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5" name="Footer Placeholder 4">
            <a:extLst>
              <a:ext uri="{FF2B5EF4-FFF2-40B4-BE49-F238E27FC236}">
                <a16:creationId xmlns:a16="http://schemas.microsoft.com/office/drawing/2014/main" id="{38E83ACD-BBC7-5847-2714-F0B6C5C35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5FF0B-3CDF-BBB7-A9AE-1B8C6E3AC2BE}"/>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94940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910753" y="621341"/>
            <a:ext cx="10298484" cy="648417"/>
          </a:xfrm>
          <a:prstGeom prst="rect">
            <a:avLst/>
          </a:prstGeom>
        </p:spPr>
        <p:txBody>
          <a:bodyPr lIns="91410" tIns="45705" rIns="91410" bIns="45705"/>
          <a:lstStyle>
            <a:lvl1pPr marL="0" marR="0" indent="0" algn="l" defTabSz="685846" rtl="0" eaLnBrk="1" fontAlgn="auto" latinLnBrk="0" hangingPunct="1">
              <a:lnSpc>
                <a:spcPct val="100000"/>
              </a:lnSpc>
              <a:spcBef>
                <a:spcPct val="20000"/>
              </a:spcBef>
              <a:spcAft>
                <a:spcPts val="0"/>
              </a:spcAft>
              <a:buClrTx/>
              <a:buSzTx/>
              <a:buFont typeface="Arial" panose="020B0604020202020204" pitchFamily="34" charset="0"/>
              <a:buNone/>
              <a:tabLst/>
              <a:defRPr lang="en-US" sz="2400" baseline="0" smtClean="0">
                <a:solidFill>
                  <a:schemeClr val="accent1"/>
                </a:solidFill>
              </a:defRPr>
            </a:lvl1pPr>
          </a:lstStyle>
          <a:p>
            <a:pPr marL="0" marR="0" lvl="0" indent="0" algn="l" defTabSz="68584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325" dirty="0">
                <a:solidFill>
                  <a:schemeClr val="accent1"/>
                </a:solidFill>
                <a:latin typeface="+mj-lt"/>
              </a:rPr>
              <a:t>[Section title] – {Note this slides number can be changed}</a:t>
            </a:r>
          </a:p>
        </p:txBody>
      </p:sp>
      <p:sp>
        <p:nvSpPr>
          <p:cNvPr id="3" name="Text Placeholder 2"/>
          <p:cNvSpPr>
            <a:spLocks noGrp="1"/>
          </p:cNvSpPr>
          <p:nvPr>
            <p:ph type="body" sz="quarter" idx="13" hasCustomPrompt="1"/>
          </p:nvPr>
        </p:nvSpPr>
        <p:spPr>
          <a:xfrm>
            <a:off x="911348" y="1849158"/>
            <a:ext cx="10297865" cy="4243522"/>
          </a:xfrm>
          <a:prstGeom prst="rect">
            <a:avLst/>
          </a:prstGeom>
        </p:spPr>
        <p:txBody>
          <a:bodyPr lIns="91410" tIns="45705" rIns="91410" bIns="45705"/>
          <a:lstStyle>
            <a:lvl1pPr marL="0" marR="0" indent="0" algn="l" defTabSz="685846" rtl="0" eaLnBrk="1" fontAlgn="auto" latinLnBrk="0" hangingPunct="1">
              <a:lnSpc>
                <a:spcPct val="100000"/>
              </a:lnSpc>
              <a:spcBef>
                <a:spcPct val="20000"/>
              </a:spcBef>
              <a:spcAft>
                <a:spcPts val="0"/>
              </a:spcAft>
              <a:buClrTx/>
              <a:buSzTx/>
              <a:buFont typeface="Arial" panose="020B0604020202020204" pitchFamily="34" charset="0"/>
              <a:buNone/>
              <a:tabLst/>
              <a:defRPr sz="1425" baseline="0"/>
            </a:lvl1pPr>
          </a:lstStyle>
          <a:p>
            <a:pPr marL="0" marR="0" lvl="0" indent="0" algn="l" defTabSz="68584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425" dirty="0">
                <a:solidFill>
                  <a:srgbClr val="000000"/>
                </a:solidFill>
              </a:rPr>
              <a:t>[insert text here]</a:t>
            </a:r>
          </a:p>
        </p:txBody>
      </p:sp>
      <p:sp>
        <p:nvSpPr>
          <p:cNvPr id="6" name="Text Placeholder 4"/>
          <p:cNvSpPr>
            <a:spLocks noGrp="1"/>
          </p:cNvSpPr>
          <p:nvPr>
            <p:ph type="body" sz="quarter" idx="14" hasCustomPrompt="1"/>
          </p:nvPr>
        </p:nvSpPr>
        <p:spPr>
          <a:xfrm>
            <a:off x="911349" y="1412674"/>
            <a:ext cx="10297865" cy="432519"/>
          </a:xfrm>
          <a:prstGeom prst="rect">
            <a:avLst/>
          </a:prstGeom>
        </p:spPr>
        <p:txBody>
          <a:bodyPr lIns="91410" tIns="45705" rIns="91410" bIns="45705"/>
          <a:lstStyle>
            <a:lvl1pPr marL="0" indent="0">
              <a:buNone/>
              <a:defRPr sz="1425" b="1">
                <a:solidFill>
                  <a:schemeClr val="accent1"/>
                </a:solidFill>
              </a:defRPr>
            </a:lvl1pPr>
          </a:lstStyle>
          <a:p>
            <a:pPr lvl="0"/>
            <a:r>
              <a:rPr lang="en-US" dirty="0"/>
              <a:t>[Section sub title here]</a:t>
            </a:r>
            <a:endParaRPr lang="en-GB" dirty="0"/>
          </a:p>
        </p:txBody>
      </p:sp>
      <p:sp>
        <p:nvSpPr>
          <p:cNvPr id="4" name="Text Placeholder 3"/>
          <p:cNvSpPr>
            <a:spLocks noGrp="1"/>
          </p:cNvSpPr>
          <p:nvPr>
            <p:ph type="body" sz="quarter" idx="15" hasCustomPrompt="1"/>
          </p:nvPr>
        </p:nvSpPr>
        <p:spPr>
          <a:xfrm>
            <a:off x="17060" y="538717"/>
            <a:ext cx="720173" cy="791904"/>
          </a:xfrm>
          <a:prstGeom prst="rect">
            <a:avLst/>
          </a:prstGeom>
        </p:spPr>
        <p:txBody>
          <a:bodyPr lIns="91410" tIns="45705" rIns="91410" bIns="45705" anchor="ctr"/>
          <a:lstStyle>
            <a:lvl1pPr marL="0" indent="0" algn="r">
              <a:buNone/>
              <a:defRPr sz="3826">
                <a:solidFill>
                  <a:schemeClr val="bg1">
                    <a:lumMod val="95000"/>
                  </a:schemeClr>
                </a:solidFill>
              </a:defRPr>
            </a:lvl1pPr>
          </a:lstStyle>
          <a:p>
            <a:pPr lvl="0"/>
            <a:r>
              <a:rPr lang="en-GB" dirty="0"/>
              <a:t>X</a:t>
            </a:r>
          </a:p>
        </p:txBody>
      </p:sp>
      <p:sp>
        <p:nvSpPr>
          <p:cNvPr id="7" name="Slide Number Placeholder 1"/>
          <p:cNvSpPr>
            <a:spLocks noGrp="1"/>
          </p:cNvSpPr>
          <p:nvPr>
            <p:ph type="sldNum" sz="quarter" idx="4"/>
          </p:nvPr>
        </p:nvSpPr>
        <p:spPr>
          <a:xfrm>
            <a:off x="891156" y="6356467"/>
            <a:ext cx="10342429" cy="365040"/>
          </a:xfrm>
          <a:prstGeom prst="rect">
            <a:avLst/>
          </a:prstGeom>
        </p:spPr>
        <p:txBody>
          <a:bodyPr vert="horz" lIns="91440" tIns="45720" rIns="91440" bIns="45720" rtlCol="0" anchor="ctr"/>
          <a:lstStyle>
            <a:lvl1pPr algn="ctr">
              <a:defRPr sz="900">
                <a:solidFill>
                  <a:schemeClr val="tx1">
                    <a:tint val="75000"/>
                  </a:schemeClr>
                </a:solidFill>
              </a:defRPr>
            </a:lvl1pPr>
          </a:lstStyle>
          <a:p>
            <a:fld id="{C55287B3-8E52-4098-A302-83F56ED80471}" type="slidenum">
              <a:rPr lang="en-GB" smtClean="0"/>
              <a:pPr/>
              <a:t>‹#›</a:t>
            </a:fld>
            <a:endParaRPr lang="en-GB" dirty="0"/>
          </a:p>
        </p:txBody>
      </p:sp>
    </p:spTree>
    <p:extLst>
      <p:ext uri="{BB962C8B-B14F-4D97-AF65-F5344CB8AC3E}">
        <p14:creationId xmlns:p14="http://schemas.microsoft.com/office/powerpoint/2010/main" val="189817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E041-B267-7DD0-0561-923A43F599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68E7DA-E101-9B58-EA1C-881814F0D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90DC4-1F49-C373-023C-2CE4BEC538CA}"/>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5" name="Footer Placeholder 4">
            <a:extLst>
              <a:ext uri="{FF2B5EF4-FFF2-40B4-BE49-F238E27FC236}">
                <a16:creationId xmlns:a16="http://schemas.microsoft.com/office/drawing/2014/main" id="{9E568520-28A5-584D-4D8E-59C569735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9F8051-9A64-F83E-3AC1-32104281D529}"/>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187528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1969-D2AE-050A-F4F9-512D6817A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FCEC85-8163-5268-B879-F7C1FACB7B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91A76-CDE0-D6A2-30DF-D0E2DACB56CB}"/>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5" name="Footer Placeholder 4">
            <a:extLst>
              <a:ext uri="{FF2B5EF4-FFF2-40B4-BE49-F238E27FC236}">
                <a16:creationId xmlns:a16="http://schemas.microsoft.com/office/drawing/2014/main" id="{25ACC3C1-AE2C-6156-D2BA-BA66685D1B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B6BCD-80C5-877E-AEEB-63F3445A8E68}"/>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29675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08B4-B19A-3898-F505-0A5AFFFCF5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BEDEE1-F729-8ECC-40A5-63C31548B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1A0D8E-C4F2-1792-C52B-BE3101F4F4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D2B0C9-6999-F4B1-06EF-9D4064D6BDCB}"/>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6" name="Footer Placeholder 5">
            <a:extLst>
              <a:ext uri="{FF2B5EF4-FFF2-40B4-BE49-F238E27FC236}">
                <a16:creationId xmlns:a16="http://schemas.microsoft.com/office/drawing/2014/main" id="{41F7363C-8E6F-F1A4-1C08-57E282A54F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7D12B8-7BB4-01E9-0F56-C28741F78242}"/>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335134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F3AE-909F-282D-3CCD-78C9FAFE7B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B01459-B736-8BAD-B311-72105318A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A1D14-F0BB-E26E-5157-89B93736B4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3C8C00-C691-89AC-973E-14F47BC4F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FA0EE1-6A8D-3110-F457-E3A61FFD1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065C10-71F7-6FB3-C4E3-53E5A000B3A8}"/>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8" name="Footer Placeholder 7">
            <a:extLst>
              <a:ext uri="{FF2B5EF4-FFF2-40B4-BE49-F238E27FC236}">
                <a16:creationId xmlns:a16="http://schemas.microsoft.com/office/drawing/2014/main" id="{0B3149CD-479D-31BA-C013-E442854BE2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C78DFA-1504-FFA3-8768-F144F8D0A70F}"/>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428059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3105-618D-FDD6-ACCC-44957C4052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75B1A6-2ABB-EF44-DD25-D7DB13816ACC}"/>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4" name="Footer Placeholder 3">
            <a:extLst>
              <a:ext uri="{FF2B5EF4-FFF2-40B4-BE49-F238E27FC236}">
                <a16:creationId xmlns:a16="http://schemas.microsoft.com/office/drawing/2014/main" id="{CB41B909-9F10-0162-D952-CEBA2B8799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D757B2-69A1-F9B4-B6F0-9828462A14E4}"/>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66555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0BFD1-6C30-24F6-5520-B9DCB1669323}"/>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3" name="Footer Placeholder 2">
            <a:extLst>
              <a:ext uri="{FF2B5EF4-FFF2-40B4-BE49-F238E27FC236}">
                <a16:creationId xmlns:a16="http://schemas.microsoft.com/office/drawing/2014/main" id="{CD6F2574-7BA0-CBC5-9995-E2660DCDC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65D8C-BA45-0D4F-BC42-C31FEE99D240}"/>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392419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4C0C-C96F-6EAF-7FB9-4125DC2C2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CAD4E0-0FBC-8A44-C604-6A2136F5E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5F58C2-8629-ED8C-4C1D-3442D00D5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95890-EF68-9F3D-308B-545C956FD93B}"/>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6" name="Footer Placeholder 5">
            <a:extLst>
              <a:ext uri="{FF2B5EF4-FFF2-40B4-BE49-F238E27FC236}">
                <a16:creationId xmlns:a16="http://schemas.microsoft.com/office/drawing/2014/main" id="{E73CD8B5-659A-5439-3CCF-B4F0E35DB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09834-BA94-E0C5-8628-A304BD3B7803}"/>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409842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68D3-3C8E-6D86-363E-7B28B887A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057464-F124-C187-9EF6-B5364010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252AF2-5F4D-A512-85DA-3CA03A505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D5443-1703-7098-669A-5B4E769C8CA1}"/>
              </a:ext>
            </a:extLst>
          </p:cNvPr>
          <p:cNvSpPr>
            <a:spLocks noGrp="1"/>
          </p:cNvSpPr>
          <p:nvPr>
            <p:ph type="dt" sz="half" idx="10"/>
          </p:nvPr>
        </p:nvSpPr>
        <p:spPr/>
        <p:txBody>
          <a:bodyPr/>
          <a:lstStyle/>
          <a:p>
            <a:fld id="{F193F724-5EDA-4F48-A578-25FA49D77032}" type="datetimeFigureOut">
              <a:rPr lang="en-GB" smtClean="0"/>
              <a:t>20/02/2025</a:t>
            </a:fld>
            <a:endParaRPr lang="en-GB"/>
          </a:p>
        </p:txBody>
      </p:sp>
      <p:sp>
        <p:nvSpPr>
          <p:cNvPr id="6" name="Footer Placeholder 5">
            <a:extLst>
              <a:ext uri="{FF2B5EF4-FFF2-40B4-BE49-F238E27FC236}">
                <a16:creationId xmlns:a16="http://schemas.microsoft.com/office/drawing/2014/main" id="{4AD12DEF-E230-8A98-FC9F-475243488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35AC8-1F34-6E41-04A7-00B371734FA0}"/>
              </a:ext>
            </a:extLst>
          </p:cNvPr>
          <p:cNvSpPr>
            <a:spLocks noGrp="1"/>
          </p:cNvSpPr>
          <p:nvPr>
            <p:ph type="sldNum" sz="quarter" idx="12"/>
          </p:nvPr>
        </p:nvSpPr>
        <p:spPr/>
        <p:txBody>
          <a:bodyPr/>
          <a:lstStyle/>
          <a:p>
            <a:fld id="{9898C5C5-9A2F-49B5-A850-E69C9EA02124}" type="slidenum">
              <a:rPr lang="en-GB" smtClean="0"/>
              <a:t>‹#›</a:t>
            </a:fld>
            <a:endParaRPr lang="en-GB"/>
          </a:p>
        </p:txBody>
      </p:sp>
    </p:spTree>
    <p:extLst>
      <p:ext uri="{BB962C8B-B14F-4D97-AF65-F5344CB8AC3E}">
        <p14:creationId xmlns:p14="http://schemas.microsoft.com/office/powerpoint/2010/main" val="199010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CFFA-A383-B1AE-B774-8183AA5C3C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F5CF39-DD1B-BC03-C53D-68F7BFC05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75EB6-9D93-F6C9-779D-C263014F9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93F724-5EDA-4F48-A578-25FA49D77032}" type="datetimeFigureOut">
              <a:rPr lang="en-GB" smtClean="0"/>
              <a:t>20/02/2025</a:t>
            </a:fld>
            <a:endParaRPr lang="en-GB"/>
          </a:p>
        </p:txBody>
      </p:sp>
      <p:sp>
        <p:nvSpPr>
          <p:cNvPr id="5" name="Footer Placeholder 4">
            <a:extLst>
              <a:ext uri="{FF2B5EF4-FFF2-40B4-BE49-F238E27FC236}">
                <a16:creationId xmlns:a16="http://schemas.microsoft.com/office/drawing/2014/main" id="{9E3F69B9-C91C-8B9D-278D-C88F747A7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972C46D-D2C4-EC76-52AB-AD497B9EC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98C5C5-9A2F-49B5-A850-E69C9EA02124}" type="slidenum">
              <a:rPr lang="en-GB" smtClean="0"/>
              <a:t>‹#›</a:t>
            </a:fld>
            <a:endParaRPr lang="en-GB"/>
          </a:p>
        </p:txBody>
      </p:sp>
    </p:spTree>
    <p:extLst>
      <p:ext uri="{BB962C8B-B14F-4D97-AF65-F5344CB8AC3E}">
        <p14:creationId xmlns:p14="http://schemas.microsoft.com/office/powerpoint/2010/main" val="190741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alexevans@nh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853073" y="883795"/>
            <a:ext cx="8523088" cy="1800200"/>
          </a:xfrm>
        </p:spPr>
        <p:txBody>
          <a:bodyPr>
            <a:noAutofit/>
          </a:bodyPr>
          <a:lstStyle/>
          <a:p>
            <a:pPr algn="ctr"/>
            <a:r>
              <a:rPr lang="en-GB" sz="4800" b="1" dirty="0">
                <a:solidFill>
                  <a:srgbClr val="0070C0"/>
                </a:solidFill>
                <a:latin typeface="Arial" panose="020B0604020202020204" pitchFamily="34" charset="0"/>
                <a:cs typeface="Arial" panose="020B0604020202020204" pitchFamily="34" charset="0"/>
              </a:rPr>
              <a:t>Patient Experience and Engagement </a:t>
            </a:r>
            <a:br>
              <a:rPr lang="en-GB" sz="4800" b="1" dirty="0">
                <a:solidFill>
                  <a:srgbClr val="0070C0"/>
                </a:solidFill>
                <a:latin typeface="Arial" panose="020B0604020202020204" pitchFamily="34" charset="0"/>
                <a:cs typeface="Arial" panose="020B0604020202020204" pitchFamily="34" charset="0"/>
              </a:rPr>
            </a:br>
            <a:r>
              <a:rPr lang="en-GB" sz="4800" b="1" dirty="0">
                <a:solidFill>
                  <a:srgbClr val="0070C0"/>
                </a:solidFill>
                <a:latin typeface="Arial" panose="020B0604020202020204" pitchFamily="34" charset="0"/>
                <a:cs typeface="Arial" panose="020B0604020202020204" pitchFamily="34" charset="0"/>
              </a:rPr>
              <a:t>September 2024</a:t>
            </a: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1</a:t>
            </a:fld>
            <a:endParaRPr lang="en-GB" dirty="0">
              <a:solidFill>
                <a:prstClr val="black">
                  <a:tint val="75000"/>
                </a:prstClr>
              </a:solidFill>
            </a:endParaRPr>
          </a:p>
        </p:txBody>
      </p:sp>
      <p:sp>
        <p:nvSpPr>
          <p:cNvPr id="5" name="TextBox 4"/>
          <p:cNvSpPr txBox="1"/>
          <p:nvPr/>
        </p:nvSpPr>
        <p:spPr>
          <a:xfrm>
            <a:off x="2197335" y="3429000"/>
            <a:ext cx="7784865" cy="1200329"/>
          </a:xfrm>
          <a:prstGeom prst="rect">
            <a:avLst/>
          </a:prstGeom>
          <a:noFill/>
        </p:spPr>
        <p:txBody>
          <a:bodyPr wrap="square" rtlCol="0">
            <a:spAutoFit/>
          </a:bodyPr>
          <a:lstStyle/>
          <a:p>
            <a:pPr algn="ctr"/>
            <a:r>
              <a:rPr lang="en-GB" sz="2400" b="1" dirty="0">
                <a:solidFill>
                  <a:srgbClr val="365F91"/>
                </a:solidFill>
                <a:latin typeface="Arial" panose="020B0604020202020204" pitchFamily="34" charset="0"/>
                <a:ea typeface="Calibri" panose="020F0502020204030204" pitchFamily="34" charset="0"/>
              </a:rPr>
              <a:t>Alex Evans</a:t>
            </a:r>
            <a:br>
              <a:rPr lang="en-GB" sz="2400" b="1" dirty="0">
                <a:solidFill>
                  <a:srgbClr val="365F91"/>
                </a:solidFill>
                <a:latin typeface="Arial" panose="020B0604020202020204" pitchFamily="34" charset="0"/>
                <a:ea typeface="Calibri" panose="020F0502020204030204" pitchFamily="34" charset="0"/>
              </a:rPr>
            </a:br>
            <a:r>
              <a:rPr lang="en-GB" sz="2400" b="1" dirty="0">
                <a:solidFill>
                  <a:schemeClr val="tx2">
                    <a:lumMod val="60000"/>
                    <a:lumOff val="40000"/>
                  </a:schemeClr>
                </a:solidFill>
                <a:latin typeface="Arial" panose="020B0604020202020204" pitchFamily="34" charset="0"/>
                <a:ea typeface="Calibri" panose="020F0502020204030204" pitchFamily="34" charset="0"/>
              </a:rPr>
              <a:t>Patient Experience &amp; Engagement Lead, </a:t>
            </a:r>
          </a:p>
          <a:p>
            <a:pPr algn="ctr"/>
            <a:r>
              <a:rPr lang="en-GB" sz="2400" b="1" dirty="0">
                <a:solidFill>
                  <a:schemeClr val="tx2">
                    <a:lumMod val="60000"/>
                    <a:lumOff val="40000"/>
                  </a:schemeClr>
                </a:solidFill>
                <a:latin typeface="Arial" panose="020B0604020202020204" pitchFamily="34" charset="0"/>
                <a:ea typeface="Calibri" panose="020F0502020204030204" pitchFamily="34" charset="0"/>
              </a:rPr>
              <a:t>Adult Community Services</a:t>
            </a:r>
          </a:p>
        </p:txBody>
      </p:sp>
      <p:pic>
        <p:nvPicPr>
          <p:cNvPr id="3" name="Picture 2"/>
          <p:cNvPicPr>
            <a:picLocks noChangeAspect="1"/>
          </p:cNvPicPr>
          <p:nvPr/>
        </p:nvPicPr>
        <p:blipFill>
          <a:blip r:embed="rId3"/>
          <a:stretch>
            <a:fillRect/>
          </a:stretch>
        </p:blipFill>
        <p:spPr>
          <a:xfrm>
            <a:off x="6114617" y="5698108"/>
            <a:ext cx="3733800" cy="666750"/>
          </a:xfrm>
          <a:prstGeom prst="rect">
            <a:avLst/>
          </a:prstGeom>
        </p:spPr>
      </p:pic>
    </p:spTree>
    <p:extLst>
      <p:ext uri="{BB962C8B-B14F-4D97-AF65-F5344CB8AC3E}">
        <p14:creationId xmlns:p14="http://schemas.microsoft.com/office/powerpoint/2010/main" val="19114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07511" y="2510778"/>
            <a:ext cx="7723399" cy="2916704"/>
          </a:xfrm>
        </p:spPr>
        <p:txBody>
          <a:bodyPr/>
          <a:lstStyle/>
          <a:p>
            <a:endParaRPr lang="en-GB" sz="1050" dirty="0"/>
          </a:p>
        </p:txBody>
      </p:sp>
      <p:sp>
        <p:nvSpPr>
          <p:cNvPr id="5" name="Text Placeholder 4"/>
          <p:cNvSpPr>
            <a:spLocks noGrp="1"/>
          </p:cNvSpPr>
          <p:nvPr>
            <p:ph type="body" sz="quarter" idx="15"/>
          </p:nvPr>
        </p:nvSpPr>
        <p:spPr/>
        <p:txBody>
          <a:bodyPr/>
          <a:lstStyle/>
          <a:p>
            <a:r>
              <a:rPr lang="en-GB" dirty="0"/>
              <a:t>2</a:t>
            </a:r>
          </a:p>
        </p:txBody>
      </p:sp>
      <p:pic>
        <p:nvPicPr>
          <p:cNvPr id="4" name="Picture 3"/>
          <p:cNvPicPr>
            <a:picLocks noChangeAspect="1"/>
          </p:cNvPicPr>
          <p:nvPr/>
        </p:nvPicPr>
        <p:blipFill>
          <a:blip r:embed="rId2"/>
          <a:stretch>
            <a:fillRect/>
          </a:stretch>
        </p:blipFill>
        <p:spPr>
          <a:xfrm>
            <a:off x="1775308" y="476050"/>
            <a:ext cx="8696098" cy="5473230"/>
          </a:xfrm>
          <a:prstGeom prst="rect">
            <a:avLst/>
          </a:prstGeom>
        </p:spPr>
      </p:pic>
      <p:pic>
        <p:nvPicPr>
          <p:cNvPr id="6" name="Picture 5"/>
          <p:cNvPicPr>
            <a:picLocks noChangeAspect="1"/>
          </p:cNvPicPr>
          <p:nvPr/>
        </p:nvPicPr>
        <p:blipFill>
          <a:blip r:embed="rId3"/>
          <a:stretch>
            <a:fillRect/>
          </a:stretch>
        </p:blipFill>
        <p:spPr>
          <a:xfrm>
            <a:off x="6069209" y="6011947"/>
            <a:ext cx="3733800" cy="666750"/>
          </a:xfrm>
          <a:prstGeom prst="rect">
            <a:avLst/>
          </a:prstGeom>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0F3CC9A-4666-8070-9F9F-7C2B8A456DCB}"/>
                  </a:ext>
                </a:extLst>
              </p14:cNvPr>
              <p14:cNvContentPartPr/>
              <p14:nvPr/>
            </p14:nvContentPartPr>
            <p14:xfrm>
              <a:off x="1995986" y="3878050"/>
              <a:ext cx="3042720" cy="441000"/>
            </p14:xfrm>
          </p:contentPart>
        </mc:Choice>
        <mc:Fallback xmlns="">
          <p:pic>
            <p:nvPicPr>
              <p:cNvPr id="2" name="Ink 1">
                <a:extLst>
                  <a:ext uri="{FF2B5EF4-FFF2-40B4-BE49-F238E27FC236}">
                    <a16:creationId xmlns:a16="http://schemas.microsoft.com/office/drawing/2014/main" id="{E0F3CC9A-4666-8070-9F9F-7C2B8A456DCB}"/>
                  </a:ext>
                </a:extLst>
              </p:cNvPr>
              <p:cNvPicPr/>
              <p:nvPr/>
            </p:nvPicPr>
            <p:blipFill>
              <a:blip r:embed="rId6"/>
              <a:stretch>
                <a:fillRect/>
              </a:stretch>
            </p:blipFill>
            <p:spPr>
              <a:xfrm>
                <a:off x="1941986" y="3770050"/>
                <a:ext cx="315036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D1976C9-913C-F662-C243-6C78D00A22CC}"/>
                  </a:ext>
                </a:extLst>
              </p14:cNvPr>
              <p14:cNvContentPartPr/>
              <p14:nvPr/>
            </p14:nvContentPartPr>
            <p14:xfrm>
              <a:off x="7043546" y="4185850"/>
              <a:ext cx="1748160" cy="607320"/>
            </p14:xfrm>
          </p:contentPart>
        </mc:Choice>
        <mc:Fallback xmlns="">
          <p:pic>
            <p:nvPicPr>
              <p:cNvPr id="9" name="Ink 8">
                <a:extLst>
                  <a:ext uri="{FF2B5EF4-FFF2-40B4-BE49-F238E27FC236}">
                    <a16:creationId xmlns:a16="http://schemas.microsoft.com/office/drawing/2014/main" id="{7D1976C9-913C-F662-C243-6C78D00A22CC}"/>
                  </a:ext>
                </a:extLst>
              </p:cNvPr>
              <p:cNvPicPr/>
              <p:nvPr/>
            </p:nvPicPr>
            <p:blipFill>
              <a:blip r:embed="rId8"/>
              <a:stretch>
                <a:fillRect/>
              </a:stretch>
            </p:blipFill>
            <p:spPr>
              <a:xfrm>
                <a:off x="6989546" y="4077850"/>
                <a:ext cx="1855800" cy="822960"/>
              </a:xfrm>
              <a:prstGeom prst="rect">
                <a:avLst/>
              </a:prstGeom>
            </p:spPr>
          </p:pic>
        </mc:Fallback>
      </mc:AlternateContent>
    </p:spTree>
    <p:extLst>
      <p:ext uri="{BB962C8B-B14F-4D97-AF65-F5344CB8AC3E}">
        <p14:creationId xmlns:p14="http://schemas.microsoft.com/office/powerpoint/2010/main" val="133119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omas Pocklington Trust logo; Large TPT letters with the words Thomas Pocklington Trust underneath enclosed in a rectangle. Letters, words and the rectangle border are a dark blue. Within the P of TPT is a small round eye looking upwards.">
            <a:extLst>
              <a:ext uri="{FF2B5EF4-FFF2-40B4-BE49-F238E27FC236}">
                <a16:creationId xmlns:a16="http://schemas.microsoft.com/office/drawing/2014/main" id="{7EA998E8-0B0C-F762-E3A5-1D1AA9430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448" y="259777"/>
            <a:ext cx="1912556" cy="1228318"/>
          </a:xfrm>
          <a:prstGeom prst="rect">
            <a:avLst/>
          </a:prstGeom>
        </p:spPr>
      </p:pic>
      <p:sp>
        <p:nvSpPr>
          <p:cNvPr id="5" name="Content Placeholder 4">
            <a:extLst>
              <a:ext uri="{FF2B5EF4-FFF2-40B4-BE49-F238E27FC236}">
                <a16:creationId xmlns:a16="http://schemas.microsoft.com/office/drawing/2014/main" id="{6E1C1056-F71A-5B58-9C6A-8B22BA2E51F7}"/>
              </a:ext>
            </a:extLst>
          </p:cNvPr>
          <p:cNvSpPr>
            <a:spLocks noGrp="1"/>
          </p:cNvSpPr>
          <p:nvPr>
            <p:ph idx="1"/>
          </p:nvPr>
        </p:nvSpPr>
        <p:spPr>
          <a:xfrm>
            <a:off x="569126" y="1031776"/>
            <a:ext cx="10515600" cy="4351338"/>
          </a:xfrm>
        </p:spPr>
        <p:txBody>
          <a:bodyPr>
            <a:normAutofit fontScale="25000" lnSpcReduction="20000"/>
          </a:bodyPr>
          <a:lstStyle/>
          <a:p>
            <a:pPr marL="0" indent="0">
              <a:buNone/>
              <a:defRPr/>
            </a:pPr>
            <a:r>
              <a:rPr lang="en-GB" sz="7200" b="1" dirty="0">
                <a:solidFill>
                  <a:srgbClr val="002868"/>
                </a:solidFill>
                <a:latin typeface="Arial"/>
                <a:cs typeface="Times New Roman" panose="02020603050405020304" pitchFamily="18" charset="0"/>
              </a:rPr>
              <a:t>BCHC and the Sight Loss Councils</a:t>
            </a:r>
            <a:endParaRPr lang="en-GB" sz="5100" b="1" dirty="0">
              <a:solidFill>
                <a:srgbClr val="002868"/>
              </a:solidFill>
              <a:latin typeface="Arial"/>
              <a:cs typeface="Times New Roman" panose="02020603050405020304" pitchFamily="18" charset="0"/>
            </a:endParaRPr>
          </a:p>
          <a:p>
            <a:pPr marL="0" indent="0">
              <a:buNone/>
              <a:defRPr/>
            </a:pPr>
            <a:endParaRPr lang="en-GB" sz="5100" b="1" dirty="0">
              <a:solidFill>
                <a:srgbClr val="002868"/>
              </a:solidFill>
              <a:latin typeface="Arial"/>
              <a:cs typeface="Times New Roman" panose="02020603050405020304" pitchFamily="18" charset="0"/>
            </a:endParaRPr>
          </a:p>
          <a:p>
            <a:pPr marL="0" indent="0">
              <a:lnSpc>
                <a:spcPct val="120000"/>
              </a:lnSpc>
              <a:buNone/>
              <a:defRPr/>
            </a:pPr>
            <a:r>
              <a:rPr lang="en-GB" sz="5600" dirty="0">
                <a:solidFill>
                  <a:srgbClr val="002868"/>
                </a:solidFill>
                <a:latin typeface="Arial"/>
                <a:cs typeface="Times New Roman" panose="02020603050405020304" pitchFamily="18" charset="0"/>
              </a:rPr>
              <a:t>Within Adult Community Services, Patient Experience have been helping to raise awareness for people living with sight loss. As part of the Year 3 of our Framework we are encouraging other divisions to begin to think about what they can do to improve the experience of blind and partially sighted patients and service users.</a:t>
            </a:r>
          </a:p>
          <a:p>
            <a:pPr>
              <a:lnSpc>
                <a:spcPct val="120000"/>
              </a:lnSpc>
              <a:defRPr/>
            </a:pPr>
            <a:r>
              <a:rPr lang="en-GB" sz="5600" dirty="0">
                <a:solidFill>
                  <a:srgbClr val="002868"/>
                </a:solidFill>
                <a:latin typeface="Arial"/>
                <a:cs typeface="Times New Roman" panose="02020603050405020304" pitchFamily="18" charset="0"/>
              </a:rPr>
              <a:t>Collaborated on 25 min film for staff training</a:t>
            </a:r>
          </a:p>
          <a:p>
            <a:pPr>
              <a:lnSpc>
                <a:spcPct val="120000"/>
              </a:lnSpc>
              <a:defRPr/>
            </a:pPr>
            <a:r>
              <a:rPr lang="en-GB" sz="5600" dirty="0">
                <a:solidFill>
                  <a:srgbClr val="002868"/>
                </a:solidFill>
                <a:latin typeface="Arial"/>
                <a:cs typeface="Times New Roman" panose="02020603050405020304" pitchFamily="18" charset="0"/>
              </a:rPr>
              <a:t>Delivered VI Awareness sessions to over 600 staff</a:t>
            </a:r>
          </a:p>
          <a:p>
            <a:pPr>
              <a:lnSpc>
                <a:spcPct val="120000"/>
              </a:lnSpc>
              <a:defRPr/>
            </a:pPr>
            <a:r>
              <a:rPr lang="en-GB" sz="5600" dirty="0">
                <a:solidFill>
                  <a:srgbClr val="002868"/>
                </a:solidFill>
                <a:latin typeface="Arial"/>
                <a:cs typeface="Times New Roman" panose="02020603050405020304" pitchFamily="18" charset="0"/>
              </a:rPr>
              <a:t>Shared lived experiences with practical improvements across multiple departments with patient focus groups </a:t>
            </a:r>
          </a:p>
          <a:p>
            <a:pPr>
              <a:lnSpc>
                <a:spcPct val="120000"/>
              </a:lnSpc>
              <a:defRPr/>
            </a:pPr>
            <a:r>
              <a:rPr lang="en-GB" sz="5600" dirty="0">
                <a:solidFill>
                  <a:srgbClr val="002868"/>
                </a:solidFill>
                <a:latin typeface="Arial"/>
                <a:cs typeface="Times New Roman" panose="02020603050405020304" pitchFamily="18" charset="0"/>
              </a:rPr>
              <a:t>Secret word / Password system on Rio for District Nursing in ACS</a:t>
            </a:r>
          </a:p>
          <a:p>
            <a:pPr>
              <a:lnSpc>
                <a:spcPct val="120000"/>
              </a:lnSpc>
              <a:defRPr/>
            </a:pPr>
            <a:r>
              <a:rPr lang="en-GB" sz="5600" dirty="0">
                <a:solidFill>
                  <a:srgbClr val="002868"/>
                </a:solidFill>
                <a:latin typeface="Arial"/>
                <a:cs typeface="Times New Roman" panose="02020603050405020304" pitchFamily="18" charset="0"/>
              </a:rPr>
              <a:t>Collaborated on NHS England VI ‘Always Experience’ initiative </a:t>
            </a:r>
          </a:p>
          <a:p>
            <a:pPr marL="0" indent="0">
              <a:lnSpc>
                <a:spcPct val="120000"/>
              </a:lnSpc>
              <a:buNone/>
              <a:defRPr/>
            </a:pPr>
            <a:endParaRPr lang="en-GB" sz="5600" dirty="0">
              <a:solidFill>
                <a:srgbClr val="002868"/>
              </a:solidFill>
              <a:latin typeface="Arial"/>
              <a:cs typeface="Times New Roman" panose="02020603050405020304" pitchFamily="18" charset="0"/>
            </a:endParaRPr>
          </a:p>
          <a:p>
            <a:pPr marL="0" indent="0">
              <a:lnSpc>
                <a:spcPct val="120000"/>
              </a:lnSpc>
              <a:buNone/>
              <a:defRPr/>
            </a:pPr>
            <a:r>
              <a:rPr lang="en-GB" sz="5600" b="1" dirty="0">
                <a:solidFill>
                  <a:srgbClr val="002868"/>
                </a:solidFill>
                <a:latin typeface="Arial"/>
                <a:cs typeface="Times New Roman" panose="02020603050405020304" pitchFamily="18" charset="0"/>
              </a:rPr>
              <a:t>What can your service do to help now?</a:t>
            </a:r>
          </a:p>
          <a:p>
            <a:pPr marL="0" indent="0">
              <a:lnSpc>
                <a:spcPct val="120000"/>
              </a:lnSpc>
              <a:buNone/>
              <a:defRPr/>
            </a:pPr>
            <a:r>
              <a:rPr lang="en-GB" sz="5600" dirty="0">
                <a:solidFill>
                  <a:srgbClr val="002868"/>
                </a:solidFill>
                <a:latin typeface="Arial"/>
                <a:cs typeface="Times New Roman" panose="02020603050405020304" pitchFamily="18" charset="0"/>
              </a:rPr>
              <a:t> </a:t>
            </a:r>
          </a:p>
          <a:p>
            <a:pPr>
              <a:lnSpc>
                <a:spcPct val="120000"/>
              </a:lnSpc>
              <a:spcBef>
                <a:spcPts val="0"/>
              </a:spcBef>
              <a:defRPr/>
            </a:pPr>
            <a:r>
              <a:rPr lang="en-GB" sz="5600" dirty="0">
                <a:solidFill>
                  <a:srgbClr val="002868"/>
                </a:solidFill>
                <a:latin typeface="Arial"/>
                <a:cs typeface="Times New Roman" panose="02020603050405020304" pitchFamily="18" charset="0"/>
              </a:rPr>
              <a:t>Think about what your service is doing to ensure ALL patients receive their information in their preferred format. For example is a letter the best way to communicate an appointment?</a:t>
            </a:r>
            <a:br>
              <a:rPr lang="en-GB" sz="5600" dirty="0">
                <a:solidFill>
                  <a:srgbClr val="002868"/>
                </a:solidFill>
                <a:latin typeface="Arial"/>
                <a:cs typeface="Times New Roman" panose="02020603050405020304" pitchFamily="18" charset="0"/>
              </a:rPr>
            </a:br>
            <a:endParaRPr lang="en-GB" sz="5600" dirty="0">
              <a:solidFill>
                <a:srgbClr val="002868"/>
              </a:solidFill>
              <a:latin typeface="Arial"/>
              <a:cs typeface="Times New Roman" panose="02020603050405020304" pitchFamily="18" charset="0"/>
            </a:endParaRPr>
          </a:p>
          <a:p>
            <a:pPr>
              <a:lnSpc>
                <a:spcPct val="120000"/>
              </a:lnSpc>
              <a:spcBef>
                <a:spcPts val="0"/>
              </a:spcBef>
              <a:defRPr/>
            </a:pPr>
            <a:r>
              <a:rPr lang="en-GB" sz="5600" dirty="0">
                <a:solidFill>
                  <a:srgbClr val="002868"/>
                </a:solidFill>
                <a:latin typeface="Arial"/>
                <a:cs typeface="Times New Roman" panose="02020603050405020304" pitchFamily="18" charset="0"/>
              </a:rPr>
              <a:t>How are you asking for and capturing this data? Are your clinical staff trained on using communication preferences and reasonable adjustments on </a:t>
            </a:r>
            <a:r>
              <a:rPr lang="en-GB" sz="5600" dirty="0" err="1">
                <a:solidFill>
                  <a:srgbClr val="002868"/>
                </a:solidFill>
                <a:latin typeface="Arial"/>
                <a:cs typeface="Times New Roman" panose="02020603050405020304" pitchFamily="18" charset="0"/>
              </a:rPr>
              <a:t>RiO</a:t>
            </a:r>
            <a:r>
              <a:rPr lang="en-GB" sz="5600" dirty="0">
                <a:solidFill>
                  <a:srgbClr val="002868"/>
                </a:solidFill>
                <a:latin typeface="Arial"/>
                <a:cs typeface="Times New Roman" panose="02020603050405020304" pitchFamily="18" charset="0"/>
              </a:rPr>
              <a:t>? If not what do you do next.</a:t>
            </a:r>
          </a:p>
          <a:p>
            <a:pPr>
              <a:lnSpc>
                <a:spcPct val="120000"/>
              </a:lnSpc>
              <a:spcBef>
                <a:spcPts val="0"/>
              </a:spcBef>
              <a:defRPr/>
            </a:pPr>
            <a:endParaRPr lang="en-GB" sz="5600" dirty="0">
              <a:solidFill>
                <a:srgbClr val="002868"/>
              </a:solidFill>
              <a:latin typeface="Arial"/>
              <a:cs typeface="Times New Roman" panose="02020603050405020304" pitchFamily="18" charset="0"/>
            </a:endParaRPr>
          </a:p>
          <a:p>
            <a:pPr>
              <a:lnSpc>
                <a:spcPct val="120000"/>
              </a:lnSpc>
              <a:spcBef>
                <a:spcPts val="0"/>
              </a:spcBef>
              <a:defRPr/>
            </a:pPr>
            <a:r>
              <a:rPr lang="en-GB" sz="5600" dirty="0">
                <a:solidFill>
                  <a:srgbClr val="002868"/>
                </a:solidFill>
                <a:latin typeface="Arial"/>
                <a:cs typeface="Times New Roman" panose="02020603050405020304" pitchFamily="18" charset="0"/>
              </a:rPr>
              <a:t>If you’d like to organise a one hour – 90 minute sight loss awareness session at a divisional away day email: </a:t>
            </a:r>
            <a:r>
              <a:rPr lang="en-GB" sz="5600" dirty="0">
                <a:solidFill>
                  <a:srgbClr val="002868"/>
                </a:solidFill>
                <a:latin typeface="Arial"/>
                <a:cs typeface="Times New Roman" panose="02020603050405020304" pitchFamily="18" charset="0"/>
                <a:hlinkClick r:id="rId4"/>
              </a:rPr>
              <a:t>alexevans@nhs.net</a:t>
            </a:r>
            <a:r>
              <a:rPr lang="en-GB" sz="5600" dirty="0">
                <a:solidFill>
                  <a:srgbClr val="002868"/>
                </a:solidFill>
                <a:latin typeface="Arial"/>
                <a:cs typeface="Times New Roman" panose="02020603050405020304" pitchFamily="18" charset="0"/>
              </a:rPr>
              <a:t> </a:t>
            </a:r>
          </a:p>
          <a:p>
            <a:pPr marL="0" indent="0">
              <a:buNone/>
              <a:defRPr/>
            </a:pPr>
            <a:endParaRPr lang="en-GB" sz="3600" dirty="0">
              <a:solidFill>
                <a:srgbClr val="002868"/>
              </a:solidFill>
              <a:latin typeface="Arial"/>
              <a:cs typeface="Times New Roman" panose="02020603050405020304" pitchFamily="18" charset="0"/>
            </a:endParaRPr>
          </a:p>
        </p:txBody>
      </p:sp>
      <p:pic>
        <p:nvPicPr>
          <p:cNvPr id="3" name="Picture 2">
            <a:extLst>
              <a:ext uri="{FF2B5EF4-FFF2-40B4-BE49-F238E27FC236}">
                <a16:creationId xmlns:a16="http://schemas.microsoft.com/office/drawing/2014/main" id="{B74BD7B0-2623-A55F-4A69-9C892C76ADEF}"/>
              </a:ext>
            </a:extLst>
          </p:cNvPr>
          <p:cNvPicPr>
            <a:picLocks noChangeAspect="1"/>
          </p:cNvPicPr>
          <p:nvPr/>
        </p:nvPicPr>
        <p:blipFill>
          <a:blip r:embed="rId5"/>
          <a:stretch>
            <a:fillRect/>
          </a:stretch>
        </p:blipFill>
        <p:spPr>
          <a:xfrm>
            <a:off x="7496175" y="435786"/>
            <a:ext cx="2000250" cy="876300"/>
          </a:xfrm>
          <a:prstGeom prst="rect">
            <a:avLst/>
          </a:prstGeom>
        </p:spPr>
      </p:pic>
    </p:spTree>
    <p:extLst>
      <p:ext uri="{BB962C8B-B14F-4D97-AF65-F5344CB8AC3E}">
        <p14:creationId xmlns:p14="http://schemas.microsoft.com/office/powerpoint/2010/main" val="94832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29DBA6-09A6-9BF8-22B9-8EDBBC023D53}"/>
              </a:ext>
            </a:extLst>
          </p:cNvPr>
          <p:cNvSpPr/>
          <p:nvPr/>
        </p:nvSpPr>
        <p:spPr>
          <a:xfrm>
            <a:off x="518198" y="1416052"/>
            <a:ext cx="5419552" cy="18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Therapy Hubs making improvements to the appointments card for Therapy visits. This includes adding QR code and link to provide a way for patients and service users to give feedback and their experience.</a:t>
            </a:r>
          </a:p>
        </p:txBody>
      </p:sp>
      <p:sp>
        <p:nvSpPr>
          <p:cNvPr id="3" name="Rectangle 2">
            <a:extLst>
              <a:ext uri="{FF2B5EF4-FFF2-40B4-BE49-F238E27FC236}">
                <a16:creationId xmlns:a16="http://schemas.microsoft.com/office/drawing/2014/main" id="{4C1D9B75-195A-A25B-CC64-D94BD4190D3C}"/>
              </a:ext>
            </a:extLst>
          </p:cNvPr>
          <p:cNvSpPr/>
          <p:nvPr/>
        </p:nvSpPr>
        <p:spPr>
          <a:xfrm>
            <a:off x="6403841" y="1416052"/>
            <a:ext cx="5285740" cy="1805708"/>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Services trying new methods of capturing feedback using traditional (paper) and innovative (digital) methods. Asking each clinician to collect feedback a couple of times each week.</a:t>
            </a:r>
          </a:p>
        </p:txBody>
      </p:sp>
      <p:sp>
        <p:nvSpPr>
          <p:cNvPr id="4" name="Rectangle 3">
            <a:extLst>
              <a:ext uri="{FF2B5EF4-FFF2-40B4-BE49-F238E27FC236}">
                <a16:creationId xmlns:a16="http://schemas.microsoft.com/office/drawing/2014/main" id="{DAF4274F-3284-B6EE-B133-F4401073AC1B}"/>
              </a:ext>
            </a:extLst>
          </p:cNvPr>
          <p:cNvSpPr/>
          <p:nvPr/>
        </p:nvSpPr>
        <p:spPr>
          <a:xfrm>
            <a:off x="2491317" y="3408926"/>
            <a:ext cx="7480300" cy="984583"/>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Participated in a family feedback session, After Action Review and learning from Patient Safety Incidents within EICT</a:t>
            </a:r>
          </a:p>
        </p:txBody>
      </p:sp>
      <p:sp>
        <p:nvSpPr>
          <p:cNvPr id="5" name="Title 1">
            <a:extLst>
              <a:ext uri="{FF2B5EF4-FFF2-40B4-BE49-F238E27FC236}">
                <a16:creationId xmlns:a16="http://schemas.microsoft.com/office/drawing/2014/main" id="{70EAD30F-8805-38D1-1D5C-EDE3C4E328F0}"/>
              </a:ext>
            </a:extLst>
          </p:cNvPr>
          <p:cNvSpPr txBox="1">
            <a:spLocks/>
          </p:cNvSpPr>
          <p:nvPr/>
        </p:nvSpPr>
        <p:spPr>
          <a:xfrm>
            <a:off x="1069340" y="518706"/>
            <a:ext cx="10335722" cy="18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accent4">
                    <a:lumMod val="75000"/>
                  </a:schemeClr>
                </a:solidFill>
                <a:latin typeface="Arial" panose="020B0604020202020204" pitchFamily="34" charset="0"/>
                <a:cs typeface="Arial" panose="020B0604020202020204" pitchFamily="34" charset="0"/>
              </a:rPr>
              <a:t>What’s happening in ACS?</a:t>
            </a:r>
          </a:p>
        </p:txBody>
      </p:sp>
      <p:sp>
        <p:nvSpPr>
          <p:cNvPr id="6" name="Rectangle 5">
            <a:extLst>
              <a:ext uri="{FF2B5EF4-FFF2-40B4-BE49-F238E27FC236}">
                <a16:creationId xmlns:a16="http://schemas.microsoft.com/office/drawing/2014/main" id="{BE254075-DCB5-9435-6375-654CD73137B6}"/>
              </a:ext>
            </a:extLst>
          </p:cNvPr>
          <p:cNvSpPr/>
          <p:nvPr/>
        </p:nvSpPr>
        <p:spPr>
          <a:xfrm>
            <a:off x="518198" y="4499065"/>
            <a:ext cx="4823576" cy="1182765"/>
          </a:xfrm>
          <a:prstGeom prst="rect">
            <a:avLst/>
          </a:prstGeom>
          <a:solidFill>
            <a:srgbClr val="0070C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Diabetes Services beginning to explore “You Said, We Did” at their team meetings</a:t>
            </a:r>
          </a:p>
        </p:txBody>
      </p:sp>
      <p:sp>
        <p:nvSpPr>
          <p:cNvPr id="7" name="Rectangle 6">
            <a:extLst>
              <a:ext uri="{FF2B5EF4-FFF2-40B4-BE49-F238E27FC236}">
                <a16:creationId xmlns:a16="http://schemas.microsoft.com/office/drawing/2014/main" id="{FC5FA92D-C60B-DDBE-E548-3F38D5F5AD74}"/>
              </a:ext>
            </a:extLst>
          </p:cNvPr>
          <p:cNvSpPr/>
          <p:nvPr/>
        </p:nvSpPr>
        <p:spPr>
          <a:xfrm>
            <a:off x="5937750" y="4591691"/>
            <a:ext cx="5593581" cy="146769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Delivered a Trust Leadership workshop on sharing learning from the ACS division with the other divisions. </a:t>
            </a:r>
          </a:p>
        </p:txBody>
      </p:sp>
      <p:sp>
        <p:nvSpPr>
          <p:cNvPr id="8" name="Rectangle 7">
            <a:extLst>
              <a:ext uri="{FF2B5EF4-FFF2-40B4-BE49-F238E27FC236}">
                <a16:creationId xmlns:a16="http://schemas.microsoft.com/office/drawing/2014/main" id="{41018B80-3AFF-B009-D7E8-2E7A4162F9A2}"/>
              </a:ext>
            </a:extLst>
          </p:cNvPr>
          <p:cNvSpPr/>
          <p:nvPr/>
        </p:nvSpPr>
        <p:spPr>
          <a:xfrm>
            <a:off x="660669" y="5815738"/>
            <a:ext cx="4823576" cy="822129"/>
          </a:xfrm>
          <a:prstGeom prst="rect">
            <a:avLst/>
          </a:prstGeom>
          <a:solidFill>
            <a:schemeClr val="accent4">
              <a:lumMod val="60000"/>
              <a:lumOff val="4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4">
                    <a:lumMod val="75000"/>
                  </a:schemeClr>
                </a:solidFill>
              </a:rPr>
              <a:t>Recommended to Lymphoedema to amend an appointment letter</a:t>
            </a:r>
          </a:p>
        </p:txBody>
      </p:sp>
    </p:spTree>
    <p:extLst>
      <p:ext uri="{BB962C8B-B14F-4D97-AF65-F5344CB8AC3E}">
        <p14:creationId xmlns:p14="http://schemas.microsoft.com/office/powerpoint/2010/main" val="31028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293" y="5936139"/>
            <a:ext cx="3532612" cy="80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 </a:t>
            </a:r>
            <a:br>
              <a:rPr lang="en-GB" sz="3200" b="1" dirty="0">
                <a:solidFill>
                  <a:srgbClr val="0070C0"/>
                </a:solidFill>
                <a:latin typeface="Arial" panose="020B0604020202020204" pitchFamily="34" charset="0"/>
                <a:cs typeface="Arial" panose="020B0604020202020204" pitchFamily="34" charset="0"/>
              </a:rPr>
            </a:br>
            <a:br>
              <a:rPr lang="en-GB" sz="2000" b="1" dirty="0">
                <a:solidFill>
                  <a:srgbClr val="0070C0"/>
                </a:solidFill>
                <a:latin typeface="Arial" panose="020B0604020202020204" pitchFamily="34" charset="0"/>
                <a:cs typeface="Arial" panose="020B0604020202020204" pitchFamily="34" charset="0"/>
              </a:rPr>
            </a:br>
            <a:endParaRPr lang="en-GB" sz="2000" b="1" dirty="0">
              <a:solidFill>
                <a:srgbClr val="0070C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5</a:t>
            </a:fld>
            <a:endParaRPr lang="en-GB" dirty="0">
              <a:solidFill>
                <a:prstClr val="black">
                  <a:tint val="75000"/>
                </a:prstClr>
              </a:solidFill>
            </a:endParaRPr>
          </a:p>
        </p:txBody>
      </p:sp>
      <p:pic>
        <p:nvPicPr>
          <p:cNvPr id="5" name="Picture 4">
            <a:extLst>
              <a:ext uri="{FF2B5EF4-FFF2-40B4-BE49-F238E27FC236}">
                <a16:creationId xmlns:a16="http://schemas.microsoft.com/office/drawing/2014/main" id="{6ABC4423-5BCF-1C93-D5B3-A69C36E39310}"/>
              </a:ext>
            </a:extLst>
          </p:cNvPr>
          <p:cNvPicPr>
            <a:picLocks noChangeAspect="1"/>
          </p:cNvPicPr>
          <p:nvPr/>
        </p:nvPicPr>
        <p:blipFill>
          <a:blip r:embed="rId3"/>
          <a:stretch>
            <a:fillRect/>
          </a:stretch>
        </p:blipFill>
        <p:spPr>
          <a:xfrm>
            <a:off x="7310763" y="5905641"/>
            <a:ext cx="2899048" cy="701042"/>
          </a:xfrm>
          <a:prstGeom prst="rect">
            <a:avLst/>
          </a:prstGeom>
        </p:spPr>
      </p:pic>
      <p:sp>
        <p:nvSpPr>
          <p:cNvPr id="10" name="TextBox 9">
            <a:extLst>
              <a:ext uri="{FF2B5EF4-FFF2-40B4-BE49-F238E27FC236}">
                <a16:creationId xmlns:a16="http://schemas.microsoft.com/office/drawing/2014/main" id="{2FF636A7-B156-022F-974D-14E15397BB5E}"/>
              </a:ext>
            </a:extLst>
          </p:cNvPr>
          <p:cNvSpPr txBox="1"/>
          <p:nvPr/>
        </p:nvSpPr>
        <p:spPr>
          <a:xfrm>
            <a:off x="626533" y="573063"/>
            <a:ext cx="7196667" cy="461665"/>
          </a:xfrm>
          <a:prstGeom prst="rect">
            <a:avLst/>
          </a:prstGeom>
          <a:noFill/>
        </p:spPr>
        <p:txBody>
          <a:bodyPr wrap="square">
            <a:spAutoFit/>
          </a:bodyPr>
          <a:lstStyle/>
          <a:p>
            <a:r>
              <a:rPr lang="en-GB" sz="2400" b="1" dirty="0">
                <a:solidFill>
                  <a:schemeClr val="accent4">
                    <a:lumMod val="75000"/>
                  </a:schemeClr>
                </a:solidFill>
                <a:latin typeface="Arial" panose="020B0604020202020204" pitchFamily="34" charset="0"/>
                <a:cs typeface="Arial" panose="020B0604020202020204" pitchFamily="34" charset="0"/>
              </a:rPr>
              <a:t>Communication – What do we all do and want?</a:t>
            </a:r>
          </a:p>
        </p:txBody>
      </p:sp>
      <p:pic>
        <p:nvPicPr>
          <p:cNvPr id="4" name="Picture 3">
            <a:extLst>
              <a:ext uri="{FF2B5EF4-FFF2-40B4-BE49-F238E27FC236}">
                <a16:creationId xmlns:a16="http://schemas.microsoft.com/office/drawing/2014/main" id="{F06D169C-C794-9D23-1AD6-1CA085D97898}"/>
              </a:ext>
            </a:extLst>
          </p:cNvPr>
          <p:cNvPicPr>
            <a:picLocks noChangeAspect="1"/>
          </p:cNvPicPr>
          <p:nvPr/>
        </p:nvPicPr>
        <p:blipFill>
          <a:blip r:embed="rId4"/>
          <a:stretch>
            <a:fillRect/>
          </a:stretch>
        </p:blipFill>
        <p:spPr>
          <a:xfrm>
            <a:off x="8760287" y="193462"/>
            <a:ext cx="2558326" cy="1143000"/>
          </a:xfrm>
          <a:prstGeom prst="rect">
            <a:avLst/>
          </a:prstGeom>
        </p:spPr>
      </p:pic>
      <p:graphicFrame>
        <p:nvGraphicFramePr>
          <p:cNvPr id="12" name="Content Placeholder 11">
            <a:extLst>
              <a:ext uri="{FF2B5EF4-FFF2-40B4-BE49-F238E27FC236}">
                <a16:creationId xmlns:a16="http://schemas.microsoft.com/office/drawing/2014/main" id="{5E548E6A-4BB4-3DB1-2FDF-82DCBABF53DB}"/>
              </a:ext>
            </a:extLst>
          </p:cNvPr>
          <p:cNvGraphicFramePr>
            <a:graphicFrameLocks noGrp="1"/>
          </p:cNvGraphicFramePr>
          <p:nvPr>
            <p:ph sz="half" idx="1"/>
            <p:extLst>
              <p:ext uri="{D42A27DB-BD31-4B8C-83A1-F6EECF244321}">
                <p14:modId xmlns:p14="http://schemas.microsoft.com/office/powerpoint/2010/main" val="3966081583"/>
              </p:ext>
            </p:extLst>
          </p:nvPr>
        </p:nvGraphicFramePr>
        <p:xfrm>
          <a:off x="1981200" y="1417639"/>
          <a:ext cx="7931224" cy="43256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838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44813-4649-FDA9-ABF6-E3D314A24CCA}"/>
              </a:ext>
            </a:extLst>
          </p:cNvPr>
          <p:cNvPicPr>
            <a:picLocks noChangeAspect="1"/>
          </p:cNvPicPr>
          <p:nvPr/>
        </p:nvPicPr>
        <p:blipFill>
          <a:blip r:embed="rId2"/>
          <a:stretch>
            <a:fillRect/>
          </a:stretch>
        </p:blipFill>
        <p:spPr>
          <a:xfrm>
            <a:off x="962818" y="609599"/>
            <a:ext cx="10266363" cy="6054835"/>
          </a:xfrm>
          <a:prstGeom prst="rect">
            <a:avLst/>
          </a:prstGeom>
        </p:spPr>
      </p:pic>
    </p:spTree>
    <p:extLst>
      <p:ext uri="{BB962C8B-B14F-4D97-AF65-F5344CB8AC3E}">
        <p14:creationId xmlns:p14="http://schemas.microsoft.com/office/powerpoint/2010/main" val="408816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E2F0C2F-6085-7A69-3DFC-9E29F3C29168}"/>
              </a:ext>
            </a:extLst>
          </p:cNvPr>
          <p:cNvGraphicFramePr>
            <a:graphicFrameLocks/>
          </p:cNvGraphicFramePr>
          <p:nvPr>
            <p:extLst>
              <p:ext uri="{D42A27DB-BD31-4B8C-83A1-F6EECF244321}">
                <p14:modId xmlns:p14="http://schemas.microsoft.com/office/powerpoint/2010/main" val="1507866157"/>
              </p:ext>
            </p:extLst>
          </p:nvPr>
        </p:nvGraphicFramePr>
        <p:xfrm>
          <a:off x="1073150" y="1418806"/>
          <a:ext cx="100457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447169B5-A3BB-BA7A-71EC-4742ECAE1403}"/>
              </a:ext>
            </a:extLst>
          </p:cNvPr>
          <p:cNvSpPr txBox="1">
            <a:spLocks/>
          </p:cNvSpPr>
          <p:nvPr/>
        </p:nvSpPr>
        <p:spPr>
          <a:xfrm>
            <a:off x="461202" y="518706"/>
            <a:ext cx="11269595" cy="18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accent4">
                    <a:lumMod val="75000"/>
                  </a:schemeClr>
                </a:solidFill>
                <a:latin typeface="Arial" panose="020B0604020202020204" pitchFamily="34" charset="0"/>
                <a:cs typeface="Arial" panose="020B0604020202020204" pitchFamily="34" charset="0"/>
              </a:rPr>
              <a:t>Overview of feedback in September</a:t>
            </a:r>
          </a:p>
          <a:p>
            <a:pPr algn="ctr"/>
            <a:endParaRPr lang="en-GB" sz="4800" b="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32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ECAC2C8-3BD6-B608-1016-0400DE3B2EB5}"/>
              </a:ext>
            </a:extLst>
          </p:cNvPr>
          <p:cNvGraphicFramePr>
            <a:graphicFrameLocks noChangeAspect="1"/>
          </p:cNvGraphicFramePr>
          <p:nvPr>
            <p:extLst>
              <p:ext uri="{D42A27DB-BD31-4B8C-83A1-F6EECF244321}">
                <p14:modId xmlns:p14="http://schemas.microsoft.com/office/powerpoint/2010/main" val="3217570173"/>
              </p:ext>
            </p:extLst>
          </p:nvPr>
        </p:nvGraphicFramePr>
        <p:xfrm>
          <a:off x="3187700" y="1099849"/>
          <a:ext cx="5574236" cy="5669251"/>
        </p:xfrm>
        <a:graphic>
          <a:graphicData uri="http://schemas.openxmlformats.org/presentationml/2006/ole">
            <mc:AlternateContent xmlns:mc="http://schemas.openxmlformats.org/markup-compatibility/2006">
              <mc:Choice xmlns:v="urn:schemas-microsoft-com:vml" Requires="v">
                <p:oleObj name="Worksheet" r:id="rId2" imgW="3353064" imgH="3409708" progId="Excel.Sheet.12">
                  <p:embed/>
                </p:oleObj>
              </mc:Choice>
              <mc:Fallback>
                <p:oleObj name="Worksheet" r:id="rId2" imgW="3353064" imgH="3409708" progId="Excel.Sheet.12">
                  <p:embed/>
                  <p:pic>
                    <p:nvPicPr>
                      <p:cNvPr id="0" name=""/>
                      <p:cNvPicPr/>
                      <p:nvPr/>
                    </p:nvPicPr>
                    <p:blipFill>
                      <a:blip r:embed="rId3"/>
                      <a:stretch>
                        <a:fillRect/>
                      </a:stretch>
                    </p:blipFill>
                    <p:spPr>
                      <a:xfrm>
                        <a:off x="3187700" y="1099849"/>
                        <a:ext cx="5574236" cy="566925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A4F765DB-59B4-3ABF-AE5D-F62354BF2E46}"/>
              </a:ext>
            </a:extLst>
          </p:cNvPr>
          <p:cNvSpPr txBox="1">
            <a:spLocks/>
          </p:cNvSpPr>
          <p:nvPr/>
        </p:nvSpPr>
        <p:spPr>
          <a:xfrm>
            <a:off x="1052406" y="199749"/>
            <a:ext cx="10335722" cy="18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accent4">
                    <a:lumMod val="75000"/>
                  </a:schemeClr>
                </a:solidFill>
                <a:latin typeface="Arial" panose="020B0604020202020204" pitchFamily="34" charset="0"/>
                <a:cs typeface="Arial" panose="020B0604020202020204" pitchFamily="34" charset="0"/>
              </a:rPr>
              <a:t>ACS Services Friends and Family</a:t>
            </a:r>
          </a:p>
        </p:txBody>
      </p:sp>
    </p:spTree>
    <p:extLst>
      <p:ext uri="{BB962C8B-B14F-4D97-AF65-F5344CB8AC3E}">
        <p14:creationId xmlns:p14="http://schemas.microsoft.com/office/powerpoint/2010/main" val="295534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868571A-9B98-1606-E53A-4005D0F4FB38}"/>
              </a:ext>
            </a:extLst>
          </p:cNvPr>
          <p:cNvGraphicFramePr>
            <a:graphicFrameLocks/>
          </p:cNvGraphicFramePr>
          <p:nvPr>
            <p:extLst>
              <p:ext uri="{D42A27DB-BD31-4B8C-83A1-F6EECF244321}">
                <p14:modId xmlns:p14="http://schemas.microsoft.com/office/powerpoint/2010/main" val="839435178"/>
              </p:ext>
            </p:extLst>
          </p:nvPr>
        </p:nvGraphicFramePr>
        <p:xfrm>
          <a:off x="2101850" y="2318906"/>
          <a:ext cx="79883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D25DC3EE-1649-4951-1F51-D10F48D22C2F}"/>
              </a:ext>
            </a:extLst>
          </p:cNvPr>
          <p:cNvSpPr txBox="1">
            <a:spLocks/>
          </p:cNvSpPr>
          <p:nvPr/>
        </p:nvSpPr>
        <p:spPr>
          <a:xfrm>
            <a:off x="1069340" y="518706"/>
            <a:ext cx="10335722" cy="18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accent4">
                    <a:lumMod val="75000"/>
                  </a:schemeClr>
                </a:solidFill>
                <a:latin typeface="Arial" panose="020B0604020202020204" pitchFamily="34" charset="0"/>
                <a:cs typeface="Arial" panose="020B0604020202020204" pitchFamily="34" charset="0"/>
              </a:rPr>
              <a:t>100% patients rated ACS either Very Good or Good</a:t>
            </a:r>
          </a:p>
        </p:txBody>
      </p:sp>
    </p:spTree>
    <p:extLst>
      <p:ext uri="{BB962C8B-B14F-4D97-AF65-F5344CB8AC3E}">
        <p14:creationId xmlns:p14="http://schemas.microsoft.com/office/powerpoint/2010/main" val="4200358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620</TotalTime>
  <Words>931</Words>
  <Application>Microsoft Office PowerPoint</Application>
  <PresentationFormat>Widescreen</PresentationFormat>
  <Paragraphs>74</Paragraphs>
  <Slides>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Aptos</vt:lpstr>
      <vt:lpstr>Aptos Display</vt:lpstr>
      <vt:lpstr>Arial</vt:lpstr>
      <vt:lpstr>Lato</vt:lpstr>
      <vt:lpstr>Office Theme</vt:lpstr>
      <vt:lpstr>Worksheet</vt:lpstr>
      <vt:lpstr>Patient Experience and Engagement  September 2024</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EVANS, Alex (BIRMINGHAM COMMUNITY HEALTHCARE NHS FOUNDATION TRUST)</dc:creator>
  <cp:lastModifiedBy>Guru Bhapinder</cp:lastModifiedBy>
  <cp:revision>3</cp:revision>
  <dcterms:created xsi:type="dcterms:W3CDTF">2024-10-01T15:09:34Z</dcterms:created>
  <dcterms:modified xsi:type="dcterms:W3CDTF">2025-02-20T10:49:39Z</dcterms:modified>
</cp:coreProperties>
</file>